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60" r:id="rId4"/>
    <p:sldId id="261" r:id="rId5"/>
    <p:sldId id="262" r:id="rId6"/>
    <p:sldId id="298" r:id="rId7"/>
    <p:sldId id="299" r:id="rId8"/>
    <p:sldId id="300" r:id="rId9"/>
    <p:sldId id="302" r:id="rId10"/>
    <p:sldId id="303" r:id="rId11"/>
    <p:sldId id="304" r:id="rId12"/>
    <p:sldId id="264" r:id="rId13"/>
    <p:sldId id="348" r:id="rId14"/>
    <p:sldId id="306" r:id="rId15"/>
    <p:sldId id="305" r:id="rId16"/>
    <p:sldId id="308" r:id="rId17"/>
    <p:sldId id="332" r:id="rId18"/>
    <p:sldId id="335" r:id="rId19"/>
    <p:sldId id="333" r:id="rId20"/>
    <p:sldId id="337" r:id="rId21"/>
    <p:sldId id="338" r:id="rId22"/>
    <p:sldId id="340" r:id="rId23"/>
    <p:sldId id="341" r:id="rId24"/>
    <p:sldId id="342" r:id="rId25"/>
    <p:sldId id="343" r:id="rId26"/>
    <p:sldId id="339" r:id="rId27"/>
    <p:sldId id="346" r:id="rId28"/>
    <p:sldId id="279" r:id="rId29"/>
    <p:sldId id="282" r:id="rId30"/>
    <p:sldId id="350" r:id="rId31"/>
    <p:sldId id="284" r:id="rId32"/>
    <p:sldId id="34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98">
          <p15:clr>
            <a:srgbClr val="A4A3A4"/>
          </p15:clr>
        </p15:guide>
        <p15:guide id="2" pos="39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3398DD"/>
    <a:srgbClr val="7F7F7F"/>
    <a:srgbClr val="00CCC2"/>
    <a:srgbClr val="00A099"/>
    <a:srgbClr val="F2F2F2"/>
    <a:srgbClr val="FFFFFF"/>
    <a:srgbClr val="C0C0C0"/>
    <a:srgbClr val="A6A6A6"/>
    <a:srgbClr val="248F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87" d="100"/>
          <a:sy n="87" d="100"/>
        </p:scale>
        <p:origin x="528" y="58"/>
      </p:cViewPr>
      <p:guideLst>
        <p:guide orient="horz" pos="4198"/>
        <p:guide pos="395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A49DC1-7486-4433-99FD-4ADD5AC7328E}" type="datetimeFigureOut">
              <a:rPr lang="en-US" smtClean="0"/>
              <a:t>09-Mar-23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2404" y="1160359"/>
            <a:ext cx="2565198" cy="4946719"/>
          </a:xfrm>
          <a:prstGeom prst="rect">
            <a:avLst/>
          </a:prstGeom>
        </p:spPr>
      </p:pic>
      <p:sp>
        <p:nvSpPr>
          <p:cNvPr id="8" name="Picture Placeholder 7"/>
          <p:cNvSpPr>
            <a:spLocks noGrp="1"/>
          </p:cNvSpPr>
          <p:nvPr>
            <p:ph type="pic" sz="quarter" idx="13"/>
          </p:nvPr>
        </p:nvSpPr>
        <p:spPr>
          <a:xfrm>
            <a:off x="1570038" y="1569792"/>
            <a:ext cx="2306637" cy="4079981"/>
          </a:xfrm>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19" name="Freeform 14"/>
          <p:cNvSpPr/>
          <p:nvPr userDrawn="1"/>
        </p:nvSpPr>
        <p:spPr bwMode="auto">
          <a:xfrm>
            <a:off x="9747250" y="1298575"/>
            <a:ext cx="1588" cy="1588"/>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1" y="0"/>
                </a:lnTo>
                <a:lnTo>
                  <a:pt x="0" y="0"/>
                </a:lnTo>
                <a:close/>
              </a:path>
            </a:pathLst>
          </a:custGeom>
          <a:solidFill>
            <a:srgbClr val="C4C0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Picture Placeholder 21"/>
          <p:cNvSpPr>
            <a:spLocks noGrp="1"/>
          </p:cNvSpPr>
          <p:nvPr>
            <p:ph type="pic" sz="quarter" idx="13"/>
          </p:nvPr>
        </p:nvSpPr>
        <p:spPr>
          <a:xfrm>
            <a:off x="4038601" y="1298574"/>
            <a:ext cx="7505699" cy="4262438"/>
          </a:xfrm>
          <a:custGeom>
            <a:avLst/>
            <a:gdLst>
              <a:gd name="connsiteX0" fmla="*/ 346074 w 7505699"/>
              <a:gd name="connsiteY0" fmla="*/ 3244850 h 4262438"/>
              <a:gd name="connsiteX1" fmla="*/ 2071687 w 7505699"/>
              <a:gd name="connsiteY1" fmla="*/ 3244850 h 4262438"/>
              <a:gd name="connsiteX2" fmla="*/ 1704975 w 7505699"/>
              <a:gd name="connsiteY2" fmla="*/ 4262438 h 4262438"/>
              <a:gd name="connsiteX3" fmla="*/ 0 w 7505699"/>
              <a:gd name="connsiteY3" fmla="*/ 4262438 h 4262438"/>
              <a:gd name="connsiteX4" fmla="*/ 2722562 w 7505699"/>
              <a:gd name="connsiteY4" fmla="*/ 2497138 h 4262438"/>
              <a:gd name="connsiteX5" fmla="*/ 3063875 w 7505699"/>
              <a:gd name="connsiteY5" fmla="*/ 3089276 h 4262438"/>
              <a:gd name="connsiteX6" fmla="*/ 2519362 w 7505699"/>
              <a:gd name="connsiteY6" fmla="*/ 3089276 h 4262438"/>
              <a:gd name="connsiteX7" fmla="*/ 4959349 w 7505699"/>
              <a:gd name="connsiteY7" fmla="*/ 2214563 h 4262438"/>
              <a:gd name="connsiteX8" fmla="*/ 6705599 w 7505699"/>
              <a:gd name="connsiteY8" fmla="*/ 2214563 h 4262438"/>
              <a:gd name="connsiteX9" fmla="*/ 5964237 w 7505699"/>
              <a:gd name="connsiteY9" fmla="*/ 4262438 h 4262438"/>
              <a:gd name="connsiteX10" fmla="*/ 4260849 w 7505699"/>
              <a:gd name="connsiteY10" fmla="*/ 4262438 h 4262438"/>
              <a:gd name="connsiteX11" fmla="*/ 1622425 w 7505699"/>
              <a:gd name="connsiteY11" fmla="*/ 600076 h 4262438"/>
              <a:gd name="connsiteX12" fmla="*/ 2487612 w 7505699"/>
              <a:gd name="connsiteY12" fmla="*/ 2093913 h 4262438"/>
              <a:gd name="connsiteX13" fmla="*/ 2128837 w 7505699"/>
              <a:gd name="connsiteY13" fmla="*/ 3089275 h 4262438"/>
              <a:gd name="connsiteX14" fmla="*/ 398462 w 7505699"/>
              <a:gd name="connsiteY14" fmla="*/ 3089275 h 4262438"/>
              <a:gd name="connsiteX15" fmla="*/ 711199 w 7505699"/>
              <a:gd name="connsiteY15" fmla="*/ 2171700 h 4262438"/>
              <a:gd name="connsiteX16" fmla="*/ 5710237 w 7505699"/>
              <a:gd name="connsiteY16" fmla="*/ 1588 h 4262438"/>
              <a:gd name="connsiteX17" fmla="*/ 6815137 w 7505699"/>
              <a:gd name="connsiteY17" fmla="*/ 1909763 h 4262438"/>
              <a:gd name="connsiteX18" fmla="*/ 6762749 w 7505699"/>
              <a:gd name="connsiteY18" fmla="*/ 2057401 h 4262438"/>
              <a:gd name="connsiteX19" fmla="*/ 5010149 w 7505699"/>
              <a:gd name="connsiteY19" fmla="*/ 2057401 h 4262438"/>
              <a:gd name="connsiteX20" fmla="*/ 1450975 w 7505699"/>
              <a:gd name="connsiteY20" fmla="*/ 0 h 4262438"/>
              <a:gd name="connsiteX21" fmla="*/ 3244850 w 7505699"/>
              <a:gd name="connsiteY21" fmla="*/ 0 h 4262438"/>
              <a:gd name="connsiteX22" fmla="*/ 2559050 w 7505699"/>
              <a:gd name="connsiteY22" fmla="*/ 1901825 h 4262438"/>
              <a:gd name="connsiteX23" fmla="*/ 1622425 w 7505699"/>
              <a:gd name="connsiteY23" fmla="*/ 287337 h 4262438"/>
              <a:gd name="connsiteX24" fmla="*/ 969962 w 7505699"/>
              <a:gd name="connsiteY24" fmla="*/ 1411287 h 4262438"/>
              <a:gd name="connsiteX25" fmla="*/ 3571874 w 7505699"/>
              <a:gd name="connsiteY25" fmla="*/ 0 h 4262438"/>
              <a:gd name="connsiteX26" fmla="*/ 5026024 w 7505699"/>
              <a:gd name="connsiteY26" fmla="*/ 0 h 4262438"/>
              <a:gd name="connsiteX27" fmla="*/ 3743324 w 7505699"/>
              <a:gd name="connsiteY27" fmla="*/ 2214563 h 4262438"/>
              <a:gd name="connsiteX28" fmla="*/ 4567237 w 7505699"/>
              <a:gd name="connsiteY28" fmla="*/ 2214563 h 4262438"/>
              <a:gd name="connsiteX29" fmla="*/ 3825874 w 7505699"/>
              <a:gd name="connsiteY29" fmla="*/ 4262438 h 4262438"/>
              <a:gd name="connsiteX30" fmla="*/ 2120899 w 7505699"/>
              <a:gd name="connsiteY30" fmla="*/ 4262438 h 4262438"/>
              <a:gd name="connsiteX31" fmla="*/ 2468562 w 7505699"/>
              <a:gd name="connsiteY31" fmla="*/ 3244851 h 4262438"/>
              <a:gd name="connsiteX32" fmla="*/ 3338512 w 7505699"/>
              <a:gd name="connsiteY32" fmla="*/ 3244851 h 4262438"/>
              <a:gd name="connsiteX33" fmla="*/ 2789237 w 7505699"/>
              <a:gd name="connsiteY33" fmla="*/ 2298700 h 4262438"/>
              <a:gd name="connsiteX34" fmla="*/ 5208587 w 7505699"/>
              <a:gd name="connsiteY34" fmla="*/ 0 h 4262438"/>
              <a:gd name="connsiteX35" fmla="*/ 5365749 w 7505699"/>
              <a:gd name="connsiteY35" fmla="*/ 0 h 4262438"/>
              <a:gd name="connsiteX36" fmla="*/ 4622799 w 7505699"/>
              <a:gd name="connsiteY36" fmla="*/ 2057400 h 4262438"/>
              <a:gd name="connsiteX37" fmla="*/ 4016374 w 7505699"/>
              <a:gd name="connsiteY37" fmla="*/ 2057400 h 4262438"/>
              <a:gd name="connsiteX38" fmla="*/ 5889624 w 7505699"/>
              <a:gd name="connsiteY38" fmla="*/ 0 h 4262438"/>
              <a:gd name="connsiteX39" fmla="*/ 7505699 w 7505699"/>
              <a:gd name="connsiteY39" fmla="*/ 0 h 4262438"/>
              <a:gd name="connsiteX40" fmla="*/ 6884987 w 7505699"/>
              <a:gd name="connsiteY40" fmla="*/ 1716088 h 426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05699" h="4262438">
                <a:moveTo>
                  <a:pt x="346074" y="3244850"/>
                </a:moveTo>
                <a:lnTo>
                  <a:pt x="2071687" y="3244850"/>
                </a:lnTo>
                <a:lnTo>
                  <a:pt x="1704975" y="4262438"/>
                </a:lnTo>
                <a:lnTo>
                  <a:pt x="0" y="4262438"/>
                </a:lnTo>
                <a:close/>
                <a:moveTo>
                  <a:pt x="2722562" y="2497138"/>
                </a:moveTo>
                <a:lnTo>
                  <a:pt x="3063875" y="3089276"/>
                </a:lnTo>
                <a:lnTo>
                  <a:pt x="2519362" y="3089276"/>
                </a:lnTo>
                <a:close/>
                <a:moveTo>
                  <a:pt x="4959349" y="2214563"/>
                </a:moveTo>
                <a:lnTo>
                  <a:pt x="6705599" y="2214563"/>
                </a:lnTo>
                <a:lnTo>
                  <a:pt x="5964237" y="4262438"/>
                </a:lnTo>
                <a:lnTo>
                  <a:pt x="4260849" y="4262438"/>
                </a:lnTo>
                <a:close/>
                <a:moveTo>
                  <a:pt x="1622425" y="600076"/>
                </a:moveTo>
                <a:lnTo>
                  <a:pt x="2487612" y="2093913"/>
                </a:lnTo>
                <a:lnTo>
                  <a:pt x="2128837" y="3089275"/>
                </a:lnTo>
                <a:lnTo>
                  <a:pt x="398462" y="3089275"/>
                </a:lnTo>
                <a:lnTo>
                  <a:pt x="711199" y="2171700"/>
                </a:lnTo>
                <a:close/>
                <a:moveTo>
                  <a:pt x="5710237" y="1588"/>
                </a:moveTo>
                <a:lnTo>
                  <a:pt x="6815137" y="1909763"/>
                </a:lnTo>
                <a:lnTo>
                  <a:pt x="6762749" y="2057401"/>
                </a:lnTo>
                <a:lnTo>
                  <a:pt x="5010149" y="2057401"/>
                </a:lnTo>
                <a:close/>
                <a:moveTo>
                  <a:pt x="1450975" y="0"/>
                </a:moveTo>
                <a:lnTo>
                  <a:pt x="3244850" y="0"/>
                </a:lnTo>
                <a:lnTo>
                  <a:pt x="2559050" y="1901825"/>
                </a:lnTo>
                <a:lnTo>
                  <a:pt x="1622425" y="287337"/>
                </a:lnTo>
                <a:lnTo>
                  <a:pt x="969962" y="1411287"/>
                </a:lnTo>
                <a:close/>
                <a:moveTo>
                  <a:pt x="3571874" y="0"/>
                </a:moveTo>
                <a:lnTo>
                  <a:pt x="5026024" y="0"/>
                </a:lnTo>
                <a:lnTo>
                  <a:pt x="3743324" y="2214563"/>
                </a:lnTo>
                <a:lnTo>
                  <a:pt x="4567237" y="2214563"/>
                </a:lnTo>
                <a:lnTo>
                  <a:pt x="3825874" y="4262438"/>
                </a:lnTo>
                <a:lnTo>
                  <a:pt x="2120899" y="4262438"/>
                </a:lnTo>
                <a:lnTo>
                  <a:pt x="2468562" y="3244851"/>
                </a:lnTo>
                <a:lnTo>
                  <a:pt x="3338512" y="3244851"/>
                </a:lnTo>
                <a:lnTo>
                  <a:pt x="2789237" y="2298700"/>
                </a:lnTo>
                <a:close/>
                <a:moveTo>
                  <a:pt x="5208587" y="0"/>
                </a:moveTo>
                <a:lnTo>
                  <a:pt x="5365749" y="0"/>
                </a:lnTo>
                <a:lnTo>
                  <a:pt x="4622799" y="2057400"/>
                </a:lnTo>
                <a:lnTo>
                  <a:pt x="4016374" y="2057400"/>
                </a:lnTo>
                <a:close/>
                <a:moveTo>
                  <a:pt x="5889624" y="0"/>
                </a:moveTo>
                <a:lnTo>
                  <a:pt x="7505699" y="0"/>
                </a:lnTo>
                <a:lnTo>
                  <a:pt x="6884987" y="1716088"/>
                </a:lnTo>
                <a:close/>
              </a:path>
            </a:pathLst>
          </a:custGeom>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9" name="Picture Placeholder 8"/>
          <p:cNvSpPr>
            <a:spLocks noGrp="1"/>
          </p:cNvSpPr>
          <p:nvPr>
            <p:ph type="pic" sz="quarter" idx="13"/>
          </p:nvPr>
        </p:nvSpPr>
        <p:spPr>
          <a:xfrm>
            <a:off x="0" y="-1"/>
            <a:ext cx="7747000" cy="6858000"/>
          </a:xfrm>
          <a:custGeom>
            <a:avLst/>
            <a:gdLst>
              <a:gd name="connsiteX0" fmla="*/ 0 w 7747000"/>
              <a:gd name="connsiteY0" fmla="*/ 0 h 6858000"/>
              <a:gd name="connsiteX1" fmla="*/ 4074348 w 7747000"/>
              <a:gd name="connsiteY1" fmla="*/ 0 h 6858000"/>
              <a:gd name="connsiteX2" fmla="*/ 1453758 w 7747000"/>
              <a:gd name="connsiteY2" fmla="*/ 3143250 h 6858000"/>
              <a:gd name="connsiteX3" fmla="*/ 4954255 w 7747000"/>
              <a:gd name="connsiteY3" fmla="*/ 5600700 h 6858000"/>
              <a:gd name="connsiteX4" fmla="*/ 7747000 w 7747000"/>
              <a:gd name="connsiteY4" fmla="*/ 6858000 h 6858000"/>
              <a:gd name="connsiteX5" fmla="*/ 0 w 7747000"/>
              <a:gd name="connsiteY5" fmla="*/ 6858000 h 6858000"/>
              <a:gd name="connsiteX6" fmla="*/ 0 w 77470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000" h="6858000">
                <a:moveTo>
                  <a:pt x="0" y="0"/>
                </a:moveTo>
                <a:lnTo>
                  <a:pt x="4074348" y="0"/>
                </a:lnTo>
                <a:cubicBezTo>
                  <a:pt x="4074348" y="0"/>
                  <a:pt x="1453758" y="1485900"/>
                  <a:pt x="1453758" y="3143250"/>
                </a:cubicBezTo>
                <a:cubicBezTo>
                  <a:pt x="1453758" y="4800600"/>
                  <a:pt x="3863936" y="5600700"/>
                  <a:pt x="4954255" y="5600700"/>
                </a:cubicBezTo>
                <a:cubicBezTo>
                  <a:pt x="6044573" y="5600700"/>
                  <a:pt x="7747000" y="6248400"/>
                  <a:pt x="7747000" y="6858000"/>
                </a:cubicBezTo>
                <a:cubicBezTo>
                  <a:pt x="0" y="6858000"/>
                  <a:pt x="0" y="6858000"/>
                  <a:pt x="0" y="6858000"/>
                </a:cubicBezTo>
                <a:cubicBezTo>
                  <a:pt x="0" y="0"/>
                  <a:pt x="0" y="0"/>
                  <a:pt x="0" y="0"/>
                </a:cubicBezTo>
                <a:close/>
              </a:path>
            </a:pathLst>
          </a:custGeom>
        </p:spPr>
        <p:txBody>
          <a:bodyPr wrap="square">
            <a:noAutofit/>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19" name="Freeform 10"/>
          <p:cNvSpPr/>
          <p:nvPr userDrawn="1"/>
        </p:nvSpPr>
        <p:spPr bwMode="auto">
          <a:xfrm>
            <a:off x="4457700" y="3371851"/>
            <a:ext cx="7938" cy="19050"/>
          </a:xfrm>
          <a:custGeom>
            <a:avLst/>
            <a:gdLst>
              <a:gd name="T0" fmla="*/ 3 w 3"/>
              <a:gd name="T1" fmla="*/ 7 h 7"/>
              <a:gd name="T2" fmla="*/ 0 w 3"/>
              <a:gd name="T3" fmla="*/ 7 h 7"/>
              <a:gd name="T4" fmla="*/ 0 w 3"/>
              <a:gd name="T5" fmla="*/ 0 h 7"/>
              <a:gd name="T6" fmla="*/ 3 w 3"/>
              <a:gd name="T7" fmla="*/ 7 h 7"/>
            </a:gdLst>
            <a:ahLst/>
            <a:cxnLst>
              <a:cxn ang="0">
                <a:pos x="T0" y="T1"/>
              </a:cxn>
              <a:cxn ang="0">
                <a:pos x="T2" y="T3"/>
              </a:cxn>
              <a:cxn ang="0">
                <a:pos x="T4" y="T5"/>
              </a:cxn>
              <a:cxn ang="0">
                <a:pos x="T6" y="T7"/>
              </a:cxn>
            </a:cxnLst>
            <a:rect l="0" t="0" r="r" b="b"/>
            <a:pathLst>
              <a:path w="3" h="7">
                <a:moveTo>
                  <a:pt x="3" y="7"/>
                </a:moveTo>
                <a:cubicBezTo>
                  <a:pt x="0" y="7"/>
                  <a:pt x="0" y="7"/>
                  <a:pt x="0" y="7"/>
                </a:cubicBezTo>
                <a:cubicBezTo>
                  <a:pt x="0" y="0"/>
                  <a:pt x="0" y="0"/>
                  <a:pt x="0" y="0"/>
                </a:cubicBezTo>
                <a:cubicBezTo>
                  <a:pt x="1" y="2"/>
                  <a:pt x="2" y="4"/>
                  <a:pt x="3" y="7"/>
                </a:cubicBezTo>
                <a:close/>
              </a:path>
            </a:pathLst>
          </a:custGeom>
          <a:solidFill>
            <a:srgbClr val="202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Picture Placeholder 33"/>
          <p:cNvSpPr>
            <a:spLocks noGrp="1"/>
          </p:cNvSpPr>
          <p:nvPr>
            <p:ph type="pic" sz="quarter" idx="16"/>
          </p:nvPr>
        </p:nvSpPr>
        <p:spPr>
          <a:xfrm>
            <a:off x="500776" y="604381"/>
            <a:ext cx="5443701" cy="5649237"/>
          </a:xfrm>
          <a:custGeom>
            <a:avLst/>
            <a:gdLst>
              <a:gd name="connsiteX0" fmla="*/ 3538729 w 5886449"/>
              <a:gd name="connsiteY0" fmla="*/ 5920882 h 6108702"/>
              <a:gd name="connsiteX1" fmla="*/ 3535469 w 5886449"/>
              <a:gd name="connsiteY1" fmla="*/ 5921964 h 6108702"/>
              <a:gd name="connsiteX2" fmla="*/ 3530770 w 5886449"/>
              <a:gd name="connsiteY2" fmla="*/ 5922549 h 6108702"/>
              <a:gd name="connsiteX3" fmla="*/ 3532752 w 5886449"/>
              <a:gd name="connsiteY3" fmla="*/ 5921964 h 6108702"/>
              <a:gd name="connsiteX4" fmla="*/ 3543619 w 5886449"/>
              <a:gd name="connsiteY4" fmla="*/ 5919258 h 6108702"/>
              <a:gd name="connsiteX5" fmla="*/ 3540223 w 5886449"/>
              <a:gd name="connsiteY5" fmla="*/ 5920611 h 6108702"/>
              <a:gd name="connsiteX6" fmla="*/ 3538729 w 5886449"/>
              <a:gd name="connsiteY6" fmla="*/ 5920882 h 6108702"/>
              <a:gd name="connsiteX7" fmla="*/ 2617506 w 5886449"/>
              <a:gd name="connsiteY7" fmla="*/ 1943006 h 6108702"/>
              <a:gd name="connsiteX8" fmla="*/ 2617088 w 5886449"/>
              <a:gd name="connsiteY8" fmla="*/ 1943630 h 6108702"/>
              <a:gd name="connsiteX9" fmla="*/ 2614370 w 5886449"/>
              <a:gd name="connsiteY9" fmla="*/ 1943630 h 6108702"/>
              <a:gd name="connsiteX10" fmla="*/ 2307257 w 5886449"/>
              <a:gd name="connsiteY10" fmla="*/ 1659463 h 6108702"/>
              <a:gd name="connsiteX11" fmla="*/ 2282797 w 5886449"/>
              <a:gd name="connsiteY11" fmla="*/ 1662170 h 6108702"/>
              <a:gd name="connsiteX12" fmla="*/ 2247465 w 5886449"/>
              <a:gd name="connsiteY12" fmla="*/ 1670289 h 6108702"/>
              <a:gd name="connsiteX13" fmla="*/ 2242030 w 5886449"/>
              <a:gd name="connsiteY13" fmla="*/ 1670289 h 6108702"/>
              <a:gd name="connsiteX14" fmla="*/ 2236594 w 5886449"/>
              <a:gd name="connsiteY14" fmla="*/ 1672995 h 6108702"/>
              <a:gd name="connsiteX15" fmla="*/ 2223005 w 5886449"/>
              <a:gd name="connsiteY15" fmla="*/ 1675701 h 6108702"/>
              <a:gd name="connsiteX16" fmla="*/ 2193109 w 5886449"/>
              <a:gd name="connsiteY16" fmla="*/ 1686527 h 6108702"/>
              <a:gd name="connsiteX17" fmla="*/ 2187673 w 5886449"/>
              <a:gd name="connsiteY17" fmla="*/ 1689233 h 6108702"/>
              <a:gd name="connsiteX18" fmla="*/ 2133317 w 5886449"/>
              <a:gd name="connsiteY18" fmla="*/ 1724416 h 6108702"/>
              <a:gd name="connsiteX19" fmla="*/ 2081679 w 5886449"/>
              <a:gd name="connsiteY19" fmla="*/ 1767718 h 6108702"/>
              <a:gd name="connsiteX20" fmla="*/ 2030040 w 5886449"/>
              <a:gd name="connsiteY20" fmla="*/ 1813725 h 6108702"/>
              <a:gd name="connsiteX21" fmla="*/ 1986555 w 5886449"/>
              <a:gd name="connsiteY21" fmla="*/ 1857027 h 6108702"/>
              <a:gd name="connsiteX22" fmla="*/ 1953941 w 5886449"/>
              <a:gd name="connsiteY22" fmla="*/ 1884091 h 6108702"/>
              <a:gd name="connsiteX23" fmla="*/ 1972966 w 5886449"/>
              <a:gd name="connsiteY23" fmla="*/ 1862440 h 6108702"/>
              <a:gd name="connsiteX24" fmla="*/ 1978402 w 5886449"/>
              <a:gd name="connsiteY24" fmla="*/ 1854321 h 6108702"/>
              <a:gd name="connsiteX25" fmla="*/ 1981120 w 5886449"/>
              <a:gd name="connsiteY25" fmla="*/ 1848908 h 6108702"/>
              <a:gd name="connsiteX26" fmla="*/ 1981120 w 5886449"/>
              <a:gd name="connsiteY26" fmla="*/ 1843495 h 6108702"/>
              <a:gd name="connsiteX27" fmla="*/ 1975684 w 5886449"/>
              <a:gd name="connsiteY27" fmla="*/ 1843495 h 6108702"/>
              <a:gd name="connsiteX28" fmla="*/ 1970248 w 5886449"/>
              <a:gd name="connsiteY28" fmla="*/ 1846202 h 6108702"/>
              <a:gd name="connsiteX29" fmla="*/ 1962095 w 5886449"/>
              <a:gd name="connsiteY29" fmla="*/ 1848908 h 6108702"/>
              <a:gd name="connsiteX30" fmla="*/ 1915892 w 5886449"/>
              <a:gd name="connsiteY30" fmla="*/ 1875972 h 6108702"/>
              <a:gd name="connsiteX31" fmla="*/ 1877843 w 5886449"/>
              <a:gd name="connsiteY31" fmla="*/ 1911154 h 6108702"/>
              <a:gd name="connsiteX32" fmla="*/ 1826204 w 5886449"/>
              <a:gd name="connsiteY32" fmla="*/ 1959868 h 6108702"/>
              <a:gd name="connsiteX33" fmla="*/ 1796308 w 5886449"/>
              <a:gd name="connsiteY33" fmla="*/ 1989638 h 6108702"/>
              <a:gd name="connsiteX34" fmla="*/ 1766412 w 5886449"/>
              <a:gd name="connsiteY34" fmla="*/ 2022114 h 6108702"/>
              <a:gd name="connsiteX35" fmla="*/ 1736516 w 5886449"/>
              <a:gd name="connsiteY35" fmla="*/ 2057297 h 6108702"/>
              <a:gd name="connsiteX36" fmla="*/ 1722927 w 5886449"/>
              <a:gd name="connsiteY36" fmla="*/ 2076241 h 6108702"/>
              <a:gd name="connsiteX37" fmla="*/ 1709338 w 5886449"/>
              <a:gd name="connsiteY37" fmla="*/ 2095186 h 6108702"/>
              <a:gd name="connsiteX38" fmla="*/ 1682160 w 5886449"/>
              <a:gd name="connsiteY38" fmla="*/ 2135781 h 6108702"/>
              <a:gd name="connsiteX39" fmla="*/ 1668571 w 5886449"/>
              <a:gd name="connsiteY39" fmla="*/ 2154726 h 6108702"/>
              <a:gd name="connsiteX40" fmla="*/ 1654982 w 5886449"/>
              <a:gd name="connsiteY40" fmla="*/ 2176376 h 6108702"/>
              <a:gd name="connsiteX41" fmla="*/ 1614215 w 5886449"/>
              <a:gd name="connsiteY41" fmla="*/ 2257567 h 6108702"/>
              <a:gd name="connsiteX42" fmla="*/ 1611497 w 5886449"/>
              <a:gd name="connsiteY42" fmla="*/ 2265686 h 6108702"/>
              <a:gd name="connsiteX43" fmla="*/ 1606061 w 5886449"/>
              <a:gd name="connsiteY43" fmla="*/ 2276511 h 6108702"/>
              <a:gd name="connsiteX44" fmla="*/ 1597908 w 5886449"/>
              <a:gd name="connsiteY44" fmla="*/ 2295456 h 6108702"/>
              <a:gd name="connsiteX45" fmla="*/ 1587037 w 5886449"/>
              <a:gd name="connsiteY45" fmla="*/ 2327932 h 6108702"/>
              <a:gd name="connsiteX46" fmla="*/ 1524527 w 5886449"/>
              <a:gd name="connsiteY46" fmla="*/ 2414535 h 6108702"/>
              <a:gd name="connsiteX47" fmla="*/ 1527245 w 5886449"/>
              <a:gd name="connsiteY47" fmla="*/ 2403710 h 6108702"/>
              <a:gd name="connsiteX48" fmla="*/ 1516374 w 5886449"/>
              <a:gd name="connsiteY48" fmla="*/ 2417241 h 6108702"/>
              <a:gd name="connsiteX49" fmla="*/ 1505502 w 5886449"/>
              <a:gd name="connsiteY49" fmla="*/ 2428067 h 6108702"/>
              <a:gd name="connsiteX50" fmla="*/ 1481042 w 5886449"/>
              <a:gd name="connsiteY50" fmla="*/ 2444305 h 6108702"/>
              <a:gd name="connsiteX51" fmla="*/ 1462017 w 5886449"/>
              <a:gd name="connsiteY51" fmla="*/ 2463249 h 6108702"/>
              <a:gd name="connsiteX52" fmla="*/ 1453864 w 5886449"/>
              <a:gd name="connsiteY52" fmla="*/ 2482194 h 6108702"/>
              <a:gd name="connsiteX53" fmla="*/ 1445711 w 5886449"/>
              <a:gd name="connsiteY53" fmla="*/ 2503845 h 6108702"/>
              <a:gd name="connsiteX54" fmla="*/ 1434839 w 5886449"/>
              <a:gd name="connsiteY54" fmla="*/ 2539027 h 6108702"/>
              <a:gd name="connsiteX55" fmla="*/ 1377765 w 5886449"/>
              <a:gd name="connsiteY55" fmla="*/ 2620218 h 6108702"/>
              <a:gd name="connsiteX56" fmla="*/ 1366894 w 5886449"/>
              <a:gd name="connsiteY56" fmla="*/ 2641869 h 6108702"/>
              <a:gd name="connsiteX57" fmla="*/ 1366894 w 5886449"/>
              <a:gd name="connsiteY57" fmla="*/ 2644575 h 6108702"/>
              <a:gd name="connsiteX58" fmla="*/ 1364176 w 5886449"/>
              <a:gd name="connsiteY58" fmla="*/ 2652694 h 6108702"/>
              <a:gd name="connsiteX59" fmla="*/ 1361458 w 5886449"/>
              <a:gd name="connsiteY59" fmla="*/ 2666226 h 6108702"/>
              <a:gd name="connsiteX60" fmla="*/ 1366894 w 5886449"/>
              <a:gd name="connsiteY60" fmla="*/ 2701408 h 6108702"/>
              <a:gd name="connsiteX61" fmla="*/ 1369612 w 5886449"/>
              <a:gd name="connsiteY61" fmla="*/ 2725765 h 6108702"/>
              <a:gd name="connsiteX62" fmla="*/ 1350587 w 5886449"/>
              <a:gd name="connsiteY62" fmla="*/ 2752829 h 6108702"/>
              <a:gd name="connsiteX63" fmla="*/ 1383201 w 5886449"/>
              <a:gd name="connsiteY63" fmla="*/ 2731178 h 6108702"/>
              <a:gd name="connsiteX64" fmla="*/ 1342434 w 5886449"/>
              <a:gd name="connsiteY64" fmla="*/ 2788011 h 6108702"/>
              <a:gd name="connsiteX65" fmla="*/ 1307102 w 5886449"/>
              <a:gd name="connsiteY65" fmla="*/ 2839432 h 6108702"/>
              <a:gd name="connsiteX66" fmla="*/ 1304384 w 5886449"/>
              <a:gd name="connsiteY66" fmla="*/ 2869202 h 6108702"/>
              <a:gd name="connsiteX67" fmla="*/ 1304384 w 5886449"/>
              <a:gd name="connsiteY67" fmla="*/ 2874615 h 6108702"/>
              <a:gd name="connsiteX68" fmla="*/ 1307102 w 5886449"/>
              <a:gd name="connsiteY68" fmla="*/ 2877321 h 6108702"/>
              <a:gd name="connsiteX69" fmla="*/ 1304384 w 5886449"/>
              <a:gd name="connsiteY69" fmla="*/ 2898972 h 6108702"/>
              <a:gd name="connsiteX70" fmla="*/ 1301666 w 5886449"/>
              <a:gd name="connsiteY70" fmla="*/ 2923329 h 6108702"/>
              <a:gd name="connsiteX71" fmla="*/ 1301666 w 5886449"/>
              <a:gd name="connsiteY71" fmla="*/ 2936861 h 6108702"/>
              <a:gd name="connsiteX72" fmla="*/ 1298948 w 5886449"/>
              <a:gd name="connsiteY72" fmla="*/ 2961218 h 6108702"/>
              <a:gd name="connsiteX73" fmla="*/ 1298948 w 5886449"/>
              <a:gd name="connsiteY73" fmla="*/ 2963924 h 6108702"/>
              <a:gd name="connsiteX74" fmla="*/ 1298948 w 5886449"/>
              <a:gd name="connsiteY74" fmla="*/ 2966631 h 6108702"/>
              <a:gd name="connsiteX75" fmla="*/ 1293513 w 5886449"/>
              <a:gd name="connsiteY75" fmla="*/ 2966631 h 6108702"/>
              <a:gd name="connsiteX76" fmla="*/ 1288077 w 5886449"/>
              <a:gd name="connsiteY76" fmla="*/ 2966631 h 6108702"/>
              <a:gd name="connsiteX77" fmla="*/ 1282641 w 5886449"/>
              <a:gd name="connsiteY77" fmla="*/ 3004519 h 6108702"/>
              <a:gd name="connsiteX78" fmla="*/ 1301666 w 5886449"/>
              <a:gd name="connsiteY78" fmla="*/ 2999107 h 6108702"/>
              <a:gd name="connsiteX79" fmla="*/ 1309820 w 5886449"/>
              <a:gd name="connsiteY79" fmla="*/ 3018051 h 6108702"/>
              <a:gd name="connsiteX80" fmla="*/ 1315256 w 5886449"/>
              <a:gd name="connsiteY80" fmla="*/ 3042408 h 6108702"/>
              <a:gd name="connsiteX81" fmla="*/ 1317973 w 5886449"/>
              <a:gd name="connsiteY81" fmla="*/ 3055940 h 6108702"/>
              <a:gd name="connsiteX82" fmla="*/ 1318065 w 5886449"/>
              <a:gd name="connsiteY82" fmla="*/ 3055940 h 6108702"/>
              <a:gd name="connsiteX83" fmla="*/ 1356112 w 5886449"/>
              <a:gd name="connsiteY83" fmla="*/ 3080299 h 6108702"/>
              <a:gd name="connsiteX84" fmla="*/ 1366983 w 5886449"/>
              <a:gd name="connsiteY84" fmla="*/ 3120898 h 6108702"/>
              <a:gd name="connsiteX85" fmla="*/ 1375136 w 5886449"/>
              <a:gd name="connsiteY85" fmla="*/ 3164204 h 6108702"/>
              <a:gd name="connsiteX86" fmla="*/ 1396877 w 5886449"/>
              <a:gd name="connsiteY86" fmla="*/ 3250815 h 6108702"/>
              <a:gd name="connsiteX87" fmla="*/ 1418618 w 5886449"/>
              <a:gd name="connsiteY87" fmla="*/ 3337427 h 6108702"/>
              <a:gd name="connsiteX88" fmla="*/ 1432207 w 5886449"/>
              <a:gd name="connsiteY88" fmla="*/ 3383439 h 6108702"/>
              <a:gd name="connsiteX89" fmla="*/ 1448513 w 5886449"/>
              <a:gd name="connsiteY89" fmla="*/ 3426745 h 6108702"/>
              <a:gd name="connsiteX90" fmla="*/ 1494713 w 5886449"/>
              <a:gd name="connsiteY90" fmla="*/ 3432158 h 6108702"/>
              <a:gd name="connsiteX91" fmla="*/ 1500148 w 5886449"/>
              <a:gd name="connsiteY91" fmla="*/ 3478170 h 6108702"/>
              <a:gd name="connsiteX92" fmla="*/ 1502866 w 5886449"/>
              <a:gd name="connsiteY92" fmla="*/ 3521476 h 6108702"/>
              <a:gd name="connsiteX93" fmla="*/ 1540913 w 5886449"/>
              <a:gd name="connsiteY93" fmla="*/ 3586434 h 6108702"/>
              <a:gd name="connsiteX94" fmla="*/ 1535478 w 5886449"/>
              <a:gd name="connsiteY94" fmla="*/ 3632446 h 6108702"/>
              <a:gd name="connsiteX95" fmla="*/ 1513736 w 5886449"/>
              <a:gd name="connsiteY95" fmla="*/ 3616207 h 6108702"/>
              <a:gd name="connsiteX96" fmla="*/ 1483842 w 5886449"/>
              <a:gd name="connsiteY96" fmla="*/ 3589141 h 6108702"/>
              <a:gd name="connsiteX97" fmla="*/ 1462101 w 5886449"/>
              <a:gd name="connsiteY97" fmla="*/ 3610794 h 6108702"/>
              <a:gd name="connsiteX98" fmla="*/ 1437642 w 5886449"/>
              <a:gd name="connsiteY98" fmla="*/ 3407798 h 6108702"/>
              <a:gd name="connsiteX99" fmla="*/ 1391442 w 5886449"/>
              <a:gd name="connsiteY99" fmla="*/ 3378026 h 6108702"/>
              <a:gd name="connsiteX100" fmla="*/ 1334371 w 5886449"/>
              <a:gd name="connsiteY100" fmla="*/ 3318480 h 6108702"/>
              <a:gd name="connsiteX101" fmla="*/ 1323500 w 5886449"/>
              <a:gd name="connsiteY101" fmla="*/ 3275175 h 6108702"/>
              <a:gd name="connsiteX102" fmla="*/ 1315347 w 5886449"/>
              <a:gd name="connsiteY102" fmla="*/ 3229162 h 6108702"/>
              <a:gd name="connsiteX103" fmla="*/ 1307194 w 5886449"/>
              <a:gd name="connsiteY103" fmla="*/ 3185857 h 6108702"/>
              <a:gd name="connsiteX104" fmla="*/ 1299041 w 5886449"/>
              <a:gd name="connsiteY104" fmla="*/ 3139845 h 6108702"/>
              <a:gd name="connsiteX105" fmla="*/ 1299041 w 5886449"/>
              <a:gd name="connsiteY105" fmla="*/ 3183150 h 6108702"/>
              <a:gd name="connsiteX106" fmla="*/ 1299041 w 5886449"/>
              <a:gd name="connsiteY106" fmla="*/ 3204803 h 6108702"/>
              <a:gd name="connsiteX107" fmla="*/ 1288171 w 5886449"/>
              <a:gd name="connsiteY107" fmla="*/ 3210216 h 6108702"/>
              <a:gd name="connsiteX108" fmla="*/ 1266429 w 5886449"/>
              <a:gd name="connsiteY108" fmla="*/ 3234576 h 6108702"/>
              <a:gd name="connsiteX109" fmla="*/ 1280018 w 5886449"/>
              <a:gd name="connsiteY109" fmla="*/ 3256229 h 6108702"/>
              <a:gd name="connsiteX110" fmla="*/ 1280018 w 5886449"/>
              <a:gd name="connsiteY110" fmla="*/ 3288708 h 6108702"/>
              <a:gd name="connsiteX111" fmla="*/ 1285453 w 5886449"/>
              <a:gd name="connsiteY111" fmla="*/ 3334720 h 6108702"/>
              <a:gd name="connsiteX112" fmla="*/ 1290888 w 5886449"/>
              <a:gd name="connsiteY112" fmla="*/ 3359079 h 6108702"/>
              <a:gd name="connsiteX113" fmla="*/ 1296324 w 5886449"/>
              <a:gd name="connsiteY113" fmla="*/ 3380732 h 6108702"/>
              <a:gd name="connsiteX114" fmla="*/ 1334371 w 5886449"/>
              <a:gd name="connsiteY114" fmla="*/ 3524182 h 6108702"/>
              <a:gd name="connsiteX115" fmla="*/ 1318065 w 5886449"/>
              <a:gd name="connsiteY115" fmla="*/ 3581021 h 6108702"/>
              <a:gd name="connsiteX116" fmla="*/ 1277300 w 5886449"/>
              <a:gd name="connsiteY116" fmla="*/ 3445691 h 6108702"/>
              <a:gd name="connsiteX117" fmla="*/ 1274582 w 5886449"/>
              <a:gd name="connsiteY117" fmla="*/ 3378026 h 6108702"/>
              <a:gd name="connsiteX118" fmla="*/ 1274582 w 5886449"/>
              <a:gd name="connsiteY118" fmla="*/ 3310361 h 6108702"/>
              <a:gd name="connsiteX119" fmla="*/ 1260994 w 5886449"/>
              <a:gd name="connsiteY119" fmla="*/ 3269762 h 6108702"/>
              <a:gd name="connsiteX120" fmla="*/ 1247406 w 5886449"/>
              <a:gd name="connsiteY120" fmla="*/ 3226456 h 6108702"/>
              <a:gd name="connsiteX121" fmla="*/ 1239253 w 5886449"/>
              <a:gd name="connsiteY121" fmla="*/ 3275175 h 6108702"/>
              <a:gd name="connsiteX122" fmla="*/ 1233818 w 5886449"/>
              <a:gd name="connsiteY122" fmla="*/ 3307654 h 6108702"/>
              <a:gd name="connsiteX123" fmla="*/ 1225665 w 5886449"/>
              <a:gd name="connsiteY123" fmla="*/ 3350960 h 6108702"/>
              <a:gd name="connsiteX124" fmla="*/ 1220229 w 5886449"/>
              <a:gd name="connsiteY124" fmla="*/ 3396972 h 6108702"/>
              <a:gd name="connsiteX125" fmla="*/ 1217512 w 5886449"/>
              <a:gd name="connsiteY125" fmla="*/ 3437571 h 6108702"/>
              <a:gd name="connsiteX126" fmla="*/ 1217512 w 5886449"/>
              <a:gd name="connsiteY126" fmla="*/ 3494410 h 6108702"/>
              <a:gd name="connsiteX127" fmla="*/ 1258276 w 5886449"/>
              <a:gd name="connsiteY127" fmla="*/ 3467344 h 6108702"/>
              <a:gd name="connsiteX128" fmla="*/ 1266429 w 5886449"/>
              <a:gd name="connsiteY128" fmla="*/ 3537715 h 6108702"/>
              <a:gd name="connsiteX129" fmla="*/ 1288171 w 5886449"/>
              <a:gd name="connsiteY129" fmla="*/ 3591847 h 6108702"/>
              <a:gd name="connsiteX130" fmla="*/ 1339806 w 5886449"/>
              <a:gd name="connsiteY130" fmla="*/ 3675752 h 6108702"/>
              <a:gd name="connsiteX131" fmla="*/ 1399595 w 5886449"/>
              <a:gd name="connsiteY131" fmla="*/ 3751537 h 6108702"/>
              <a:gd name="connsiteX132" fmla="*/ 1413183 w 5886449"/>
              <a:gd name="connsiteY132" fmla="*/ 3773190 h 6108702"/>
              <a:gd name="connsiteX133" fmla="*/ 1426771 w 5886449"/>
              <a:gd name="connsiteY133" fmla="*/ 3800256 h 6108702"/>
              <a:gd name="connsiteX134" fmla="*/ 1451230 w 5886449"/>
              <a:gd name="connsiteY134" fmla="*/ 3857095 h 6108702"/>
              <a:gd name="connsiteX135" fmla="*/ 1405030 w 5886449"/>
              <a:gd name="connsiteY135" fmla="*/ 3797549 h 6108702"/>
              <a:gd name="connsiteX136" fmla="*/ 1377853 w 5886449"/>
              <a:gd name="connsiteY136" fmla="*/ 3794843 h 6108702"/>
              <a:gd name="connsiteX137" fmla="*/ 1410465 w 5886449"/>
              <a:gd name="connsiteY137" fmla="*/ 3830028 h 6108702"/>
              <a:gd name="connsiteX138" fmla="*/ 1426771 w 5886449"/>
              <a:gd name="connsiteY138" fmla="*/ 3859801 h 6108702"/>
              <a:gd name="connsiteX139" fmla="*/ 1443077 w 5886449"/>
              <a:gd name="connsiteY139" fmla="*/ 3892281 h 6108702"/>
              <a:gd name="connsiteX140" fmla="*/ 1483842 w 5886449"/>
              <a:gd name="connsiteY140" fmla="*/ 3959946 h 6108702"/>
              <a:gd name="connsiteX141" fmla="*/ 1530042 w 5886449"/>
              <a:gd name="connsiteY141" fmla="*/ 4000545 h 6108702"/>
              <a:gd name="connsiteX142" fmla="*/ 1508301 w 5886449"/>
              <a:gd name="connsiteY142" fmla="*/ 3957239 h 6108702"/>
              <a:gd name="connsiteX143" fmla="*/ 1516454 w 5886449"/>
              <a:gd name="connsiteY143" fmla="*/ 3935586 h 6108702"/>
              <a:gd name="connsiteX144" fmla="*/ 1530042 w 5886449"/>
              <a:gd name="connsiteY144" fmla="*/ 3984305 h 6108702"/>
              <a:gd name="connsiteX145" fmla="*/ 1581678 w 5886449"/>
              <a:gd name="connsiteY145" fmla="*/ 3973479 h 6108702"/>
              <a:gd name="connsiteX146" fmla="*/ 1625160 w 5886449"/>
              <a:gd name="connsiteY146" fmla="*/ 4054677 h 6108702"/>
              <a:gd name="connsiteX147" fmla="*/ 1600702 w 5886449"/>
              <a:gd name="connsiteY147" fmla="*/ 4027611 h 6108702"/>
              <a:gd name="connsiteX148" fmla="*/ 1695820 w 5886449"/>
              <a:gd name="connsiteY148" fmla="*/ 4190007 h 6108702"/>
              <a:gd name="connsiteX149" fmla="*/ 1682231 w 5886449"/>
              <a:gd name="connsiteY149" fmla="*/ 4222486 h 6108702"/>
              <a:gd name="connsiteX150" fmla="*/ 1714843 w 5886449"/>
              <a:gd name="connsiteY150" fmla="*/ 4271205 h 6108702"/>
              <a:gd name="connsiteX151" fmla="*/ 1769196 w 5886449"/>
              <a:gd name="connsiteY151" fmla="*/ 4246846 h 6108702"/>
              <a:gd name="connsiteX152" fmla="*/ 1812679 w 5886449"/>
              <a:gd name="connsiteY152" fmla="*/ 4300978 h 6108702"/>
              <a:gd name="connsiteX153" fmla="*/ 1834420 w 5886449"/>
              <a:gd name="connsiteY153" fmla="*/ 4328044 h 6108702"/>
              <a:gd name="connsiteX154" fmla="*/ 1856161 w 5886449"/>
              <a:gd name="connsiteY154" fmla="*/ 4355110 h 6108702"/>
              <a:gd name="connsiteX155" fmla="*/ 1856161 w 5886449"/>
              <a:gd name="connsiteY155" fmla="*/ 4341577 h 6108702"/>
              <a:gd name="connsiteX156" fmla="*/ 1905079 w 5886449"/>
              <a:gd name="connsiteY156" fmla="*/ 4384882 h 6108702"/>
              <a:gd name="connsiteX157" fmla="*/ 1948562 w 5886449"/>
              <a:gd name="connsiteY157" fmla="*/ 4406535 h 6108702"/>
              <a:gd name="connsiteX158" fmla="*/ 1994762 w 5886449"/>
              <a:gd name="connsiteY158" fmla="*/ 4393002 h 6108702"/>
              <a:gd name="connsiteX159" fmla="*/ 2068139 w 5886449"/>
              <a:gd name="connsiteY159" fmla="*/ 4463374 h 6108702"/>
              <a:gd name="connsiteX160" fmla="*/ 2089880 w 5886449"/>
              <a:gd name="connsiteY160" fmla="*/ 4482320 h 6108702"/>
              <a:gd name="connsiteX161" fmla="*/ 2100751 w 5886449"/>
              <a:gd name="connsiteY161" fmla="*/ 4490440 h 6108702"/>
              <a:gd name="connsiteX162" fmla="*/ 2179563 w 5886449"/>
              <a:gd name="connsiteY162" fmla="*/ 4422775 h 6108702"/>
              <a:gd name="connsiteX163" fmla="*/ 2206739 w 5886449"/>
              <a:gd name="connsiteY163" fmla="*/ 4439015 h 6108702"/>
              <a:gd name="connsiteX164" fmla="*/ 2233916 w 5886449"/>
              <a:gd name="connsiteY164" fmla="*/ 4452548 h 6108702"/>
              <a:gd name="connsiteX165" fmla="*/ 2187716 w 5886449"/>
              <a:gd name="connsiteY165" fmla="*/ 4457961 h 6108702"/>
              <a:gd name="connsiteX166" fmla="*/ 2168692 w 5886449"/>
              <a:gd name="connsiteY166" fmla="*/ 4479614 h 6108702"/>
              <a:gd name="connsiteX167" fmla="*/ 2182281 w 5886449"/>
              <a:gd name="connsiteY167" fmla="*/ 4495853 h 6108702"/>
              <a:gd name="connsiteX168" fmla="*/ 2204022 w 5886449"/>
              <a:gd name="connsiteY168" fmla="*/ 4509386 h 6108702"/>
              <a:gd name="connsiteX169" fmla="*/ 2263810 w 5886449"/>
              <a:gd name="connsiteY169" fmla="*/ 4536452 h 6108702"/>
              <a:gd name="connsiteX170" fmla="*/ 2334469 w 5886449"/>
              <a:gd name="connsiteY170" fmla="*/ 4558105 h 6108702"/>
              <a:gd name="connsiteX171" fmla="*/ 2369799 w 5886449"/>
              <a:gd name="connsiteY171" fmla="*/ 4566225 h 6108702"/>
              <a:gd name="connsiteX172" fmla="*/ 2402411 w 5886449"/>
              <a:gd name="connsiteY172" fmla="*/ 4571638 h 6108702"/>
              <a:gd name="connsiteX173" fmla="*/ 2415999 w 5886449"/>
              <a:gd name="connsiteY173" fmla="*/ 4593291 h 6108702"/>
              <a:gd name="connsiteX174" fmla="*/ 2432305 w 5886449"/>
              <a:gd name="connsiteY174" fmla="*/ 4598704 h 6108702"/>
              <a:gd name="connsiteX175" fmla="*/ 2443176 w 5886449"/>
              <a:gd name="connsiteY175" fmla="*/ 4601411 h 6108702"/>
              <a:gd name="connsiteX176" fmla="*/ 2443176 w 5886449"/>
              <a:gd name="connsiteY176" fmla="*/ 4614944 h 6108702"/>
              <a:gd name="connsiteX177" fmla="*/ 2489376 w 5886449"/>
              <a:gd name="connsiteY177" fmla="*/ 4631183 h 6108702"/>
              <a:gd name="connsiteX178" fmla="*/ 2516553 w 5886449"/>
              <a:gd name="connsiteY178" fmla="*/ 4642010 h 6108702"/>
              <a:gd name="connsiteX179" fmla="*/ 2543729 w 5886449"/>
              <a:gd name="connsiteY179" fmla="*/ 4650130 h 6108702"/>
              <a:gd name="connsiteX180" fmla="*/ 2603518 w 5886449"/>
              <a:gd name="connsiteY180" fmla="*/ 4631183 h 6108702"/>
              <a:gd name="connsiteX181" fmla="*/ 2641565 w 5886449"/>
              <a:gd name="connsiteY181" fmla="*/ 4658249 h 6108702"/>
              <a:gd name="connsiteX182" fmla="*/ 2649718 w 5886449"/>
              <a:gd name="connsiteY182" fmla="*/ 4633890 h 6108702"/>
              <a:gd name="connsiteX183" fmla="*/ 2633412 w 5886449"/>
              <a:gd name="connsiteY183" fmla="*/ 4612237 h 6108702"/>
              <a:gd name="connsiteX184" fmla="*/ 2617106 w 5886449"/>
              <a:gd name="connsiteY184" fmla="*/ 4601411 h 6108702"/>
              <a:gd name="connsiteX185" fmla="*/ 2595365 w 5886449"/>
              <a:gd name="connsiteY185" fmla="*/ 4587878 h 6108702"/>
              <a:gd name="connsiteX186" fmla="*/ 2617106 w 5886449"/>
              <a:gd name="connsiteY186" fmla="*/ 4590584 h 6108702"/>
              <a:gd name="connsiteX187" fmla="*/ 2638847 w 5886449"/>
              <a:gd name="connsiteY187" fmla="*/ 4595997 h 6108702"/>
              <a:gd name="connsiteX188" fmla="*/ 2676895 w 5886449"/>
              <a:gd name="connsiteY188" fmla="*/ 4612237 h 6108702"/>
              <a:gd name="connsiteX189" fmla="*/ 2714942 w 5886449"/>
              <a:gd name="connsiteY189" fmla="*/ 4631183 h 6108702"/>
              <a:gd name="connsiteX190" fmla="*/ 2752989 w 5886449"/>
              <a:gd name="connsiteY190" fmla="*/ 4650130 h 6108702"/>
              <a:gd name="connsiteX191" fmla="*/ 2766577 w 5886449"/>
              <a:gd name="connsiteY191" fmla="*/ 4623064 h 6108702"/>
              <a:gd name="connsiteX192" fmla="*/ 2804625 w 5886449"/>
              <a:gd name="connsiteY192" fmla="*/ 4633890 h 6108702"/>
              <a:gd name="connsiteX193" fmla="*/ 2842672 w 5886449"/>
              <a:gd name="connsiteY193" fmla="*/ 4644716 h 6108702"/>
              <a:gd name="connsiteX194" fmla="*/ 2883437 w 5886449"/>
              <a:gd name="connsiteY194" fmla="*/ 4655543 h 6108702"/>
              <a:gd name="connsiteX195" fmla="*/ 2902460 w 5886449"/>
              <a:gd name="connsiteY195" fmla="*/ 4658249 h 6108702"/>
              <a:gd name="connsiteX196" fmla="*/ 2921484 w 5886449"/>
              <a:gd name="connsiteY196" fmla="*/ 4663663 h 6108702"/>
              <a:gd name="connsiteX197" fmla="*/ 2907896 w 5886449"/>
              <a:gd name="connsiteY197" fmla="*/ 4674489 h 6108702"/>
              <a:gd name="connsiteX198" fmla="*/ 2894307 w 5886449"/>
              <a:gd name="connsiteY198" fmla="*/ 4685315 h 6108702"/>
              <a:gd name="connsiteX199" fmla="*/ 2899743 w 5886449"/>
              <a:gd name="connsiteY199" fmla="*/ 4685315 h 6108702"/>
              <a:gd name="connsiteX200" fmla="*/ 2905178 w 5886449"/>
              <a:gd name="connsiteY200" fmla="*/ 4688022 h 6108702"/>
              <a:gd name="connsiteX201" fmla="*/ 2913331 w 5886449"/>
              <a:gd name="connsiteY201" fmla="*/ 4688022 h 6108702"/>
              <a:gd name="connsiteX202" fmla="*/ 2929637 w 5886449"/>
              <a:gd name="connsiteY202" fmla="*/ 4688022 h 6108702"/>
              <a:gd name="connsiteX203" fmla="*/ 2943224 w 5886449"/>
              <a:gd name="connsiteY203" fmla="*/ 4688022 h 6108702"/>
              <a:gd name="connsiteX204" fmla="*/ 2943224 w 5886449"/>
              <a:gd name="connsiteY204" fmla="*/ 4687868 h 6108702"/>
              <a:gd name="connsiteX205" fmla="*/ 2954091 w 5886449"/>
              <a:gd name="connsiteY205" fmla="*/ 4685162 h 6108702"/>
              <a:gd name="connsiteX206" fmla="*/ 2970391 w 5886449"/>
              <a:gd name="connsiteY206" fmla="*/ 4679749 h 6108702"/>
              <a:gd name="connsiteX207" fmla="*/ 2986691 w 5886449"/>
              <a:gd name="connsiteY207" fmla="*/ 4671630 h 6108702"/>
              <a:gd name="connsiteX208" fmla="*/ 3022009 w 5886449"/>
              <a:gd name="connsiteY208" fmla="*/ 4652686 h 6108702"/>
              <a:gd name="connsiteX209" fmla="*/ 3079060 w 5886449"/>
              <a:gd name="connsiteY209" fmla="*/ 4641860 h 6108702"/>
              <a:gd name="connsiteX210" fmla="*/ 3111661 w 5886449"/>
              <a:gd name="connsiteY210" fmla="*/ 4660805 h 6108702"/>
              <a:gd name="connsiteX211" fmla="*/ 3149695 w 5886449"/>
              <a:gd name="connsiteY211" fmla="*/ 4633741 h 6108702"/>
              <a:gd name="connsiteX212" fmla="*/ 3165995 w 5886449"/>
              <a:gd name="connsiteY212" fmla="*/ 4636448 h 6108702"/>
              <a:gd name="connsiteX213" fmla="*/ 3174145 w 5886449"/>
              <a:gd name="connsiteY213" fmla="*/ 4639154 h 6108702"/>
              <a:gd name="connsiteX214" fmla="*/ 3182295 w 5886449"/>
              <a:gd name="connsiteY214" fmla="*/ 4639154 h 6108702"/>
              <a:gd name="connsiteX215" fmla="*/ 3217613 w 5886449"/>
              <a:gd name="connsiteY215" fmla="*/ 4647273 h 6108702"/>
              <a:gd name="connsiteX216" fmla="*/ 3157845 w 5886449"/>
              <a:gd name="connsiteY216" fmla="*/ 4677043 h 6108702"/>
              <a:gd name="connsiteX217" fmla="*/ 3117094 w 5886449"/>
              <a:gd name="connsiteY217" fmla="*/ 4671630 h 6108702"/>
              <a:gd name="connsiteX218" fmla="*/ 3108944 w 5886449"/>
              <a:gd name="connsiteY218" fmla="*/ 4671630 h 6108702"/>
              <a:gd name="connsiteX219" fmla="*/ 3098077 w 5886449"/>
              <a:gd name="connsiteY219" fmla="*/ 4671630 h 6108702"/>
              <a:gd name="connsiteX220" fmla="*/ 3079060 w 5886449"/>
              <a:gd name="connsiteY220" fmla="*/ 4679749 h 6108702"/>
              <a:gd name="connsiteX221" fmla="*/ 3106227 w 5886449"/>
              <a:gd name="connsiteY221" fmla="*/ 4679749 h 6108702"/>
              <a:gd name="connsiteX222" fmla="*/ 3133394 w 5886449"/>
              <a:gd name="connsiteY222" fmla="*/ 4682456 h 6108702"/>
              <a:gd name="connsiteX223" fmla="*/ 3160561 w 5886449"/>
              <a:gd name="connsiteY223" fmla="*/ 4682456 h 6108702"/>
              <a:gd name="connsiteX224" fmla="*/ 3174145 w 5886449"/>
              <a:gd name="connsiteY224" fmla="*/ 4682456 h 6108702"/>
              <a:gd name="connsiteX225" fmla="*/ 3187729 w 5886449"/>
              <a:gd name="connsiteY225" fmla="*/ 4682456 h 6108702"/>
              <a:gd name="connsiteX226" fmla="*/ 3288247 w 5886449"/>
              <a:gd name="connsiteY226" fmla="*/ 4687868 h 6108702"/>
              <a:gd name="connsiteX227" fmla="*/ 3312698 w 5886449"/>
              <a:gd name="connsiteY227" fmla="*/ 4687868 h 6108702"/>
              <a:gd name="connsiteX228" fmla="*/ 3339865 w 5886449"/>
              <a:gd name="connsiteY228" fmla="*/ 4685162 h 6108702"/>
              <a:gd name="connsiteX229" fmla="*/ 3391483 w 5886449"/>
              <a:gd name="connsiteY229" fmla="*/ 4679749 h 6108702"/>
              <a:gd name="connsiteX230" fmla="*/ 3445817 w 5886449"/>
              <a:gd name="connsiteY230" fmla="*/ 4668924 h 6108702"/>
              <a:gd name="connsiteX231" fmla="*/ 3502868 w 5886449"/>
              <a:gd name="connsiteY231" fmla="*/ 4652686 h 6108702"/>
              <a:gd name="connsiteX232" fmla="*/ 3530036 w 5886449"/>
              <a:gd name="connsiteY232" fmla="*/ 4631035 h 6108702"/>
              <a:gd name="connsiteX233" fmla="*/ 3559920 w 5886449"/>
              <a:gd name="connsiteY233" fmla="*/ 4612091 h 6108702"/>
              <a:gd name="connsiteX234" fmla="*/ 3616971 w 5886449"/>
              <a:gd name="connsiteY234" fmla="*/ 4571495 h 6108702"/>
              <a:gd name="connsiteX235" fmla="*/ 3679455 w 5886449"/>
              <a:gd name="connsiteY235" fmla="*/ 4557964 h 6108702"/>
              <a:gd name="connsiteX236" fmla="*/ 3758240 w 5886449"/>
              <a:gd name="connsiteY236" fmla="*/ 4498424 h 6108702"/>
              <a:gd name="connsiteX237" fmla="*/ 3758240 w 5886449"/>
              <a:gd name="connsiteY237" fmla="*/ 4495717 h 6108702"/>
              <a:gd name="connsiteX238" fmla="*/ 3725640 w 5886449"/>
              <a:gd name="connsiteY238" fmla="*/ 4509249 h 6108702"/>
              <a:gd name="connsiteX239" fmla="*/ 3945694 w 5886449"/>
              <a:gd name="connsiteY239" fmla="*/ 4327923 h 6108702"/>
              <a:gd name="connsiteX240" fmla="*/ 3945694 w 5886449"/>
              <a:gd name="connsiteY240" fmla="*/ 4325217 h 6108702"/>
              <a:gd name="connsiteX241" fmla="*/ 3940261 w 5886449"/>
              <a:gd name="connsiteY241" fmla="*/ 4327923 h 6108702"/>
              <a:gd name="connsiteX242" fmla="*/ 3929394 w 5886449"/>
              <a:gd name="connsiteY242" fmla="*/ 4333336 h 6108702"/>
              <a:gd name="connsiteX243" fmla="*/ 3913093 w 5886449"/>
              <a:gd name="connsiteY243" fmla="*/ 4341455 h 6108702"/>
              <a:gd name="connsiteX244" fmla="*/ 3866909 w 5886449"/>
              <a:gd name="connsiteY244" fmla="*/ 4379344 h 6108702"/>
              <a:gd name="connsiteX245" fmla="*/ 3820725 w 5886449"/>
              <a:gd name="connsiteY245" fmla="*/ 4406408 h 6108702"/>
              <a:gd name="connsiteX246" fmla="*/ 3779974 w 5886449"/>
              <a:gd name="connsiteY246" fmla="*/ 4417233 h 6108702"/>
              <a:gd name="connsiteX247" fmla="*/ 3788124 w 5886449"/>
              <a:gd name="connsiteY247" fmla="*/ 4406408 h 6108702"/>
              <a:gd name="connsiteX248" fmla="*/ 3820725 w 5886449"/>
              <a:gd name="connsiteY248" fmla="*/ 4379344 h 6108702"/>
              <a:gd name="connsiteX249" fmla="*/ 3883209 w 5886449"/>
              <a:gd name="connsiteY249" fmla="*/ 4352281 h 6108702"/>
              <a:gd name="connsiteX250" fmla="*/ 3864192 w 5886449"/>
              <a:gd name="connsiteY250" fmla="*/ 4303566 h 6108702"/>
              <a:gd name="connsiteX251" fmla="*/ 3823442 w 5886449"/>
              <a:gd name="connsiteY251" fmla="*/ 4317098 h 6108702"/>
              <a:gd name="connsiteX252" fmla="*/ 3785408 w 5886449"/>
              <a:gd name="connsiteY252" fmla="*/ 4330630 h 6108702"/>
              <a:gd name="connsiteX253" fmla="*/ 3796274 w 5886449"/>
              <a:gd name="connsiteY253" fmla="*/ 4306273 h 6108702"/>
              <a:gd name="connsiteX254" fmla="*/ 3801708 w 5886449"/>
              <a:gd name="connsiteY254" fmla="*/ 4295447 h 6108702"/>
              <a:gd name="connsiteX255" fmla="*/ 3807141 w 5886449"/>
              <a:gd name="connsiteY255" fmla="*/ 4281915 h 6108702"/>
              <a:gd name="connsiteX256" fmla="*/ 3880493 w 5886449"/>
              <a:gd name="connsiteY256" fmla="*/ 4276503 h 6108702"/>
              <a:gd name="connsiteX257" fmla="*/ 3956561 w 5886449"/>
              <a:gd name="connsiteY257" fmla="*/ 4265677 h 6108702"/>
              <a:gd name="connsiteX258" fmla="*/ 3989162 w 5886449"/>
              <a:gd name="connsiteY258" fmla="*/ 4238614 h 6108702"/>
              <a:gd name="connsiteX259" fmla="*/ 4021762 w 5886449"/>
              <a:gd name="connsiteY259" fmla="*/ 4206138 h 6108702"/>
              <a:gd name="connsiteX260" fmla="*/ 4084247 w 5886449"/>
              <a:gd name="connsiteY260" fmla="*/ 4143892 h 6108702"/>
              <a:gd name="connsiteX261" fmla="*/ 4092397 w 5886449"/>
              <a:gd name="connsiteY261" fmla="*/ 4200725 h 6108702"/>
              <a:gd name="connsiteX262" fmla="*/ 4040779 w 5886449"/>
              <a:gd name="connsiteY262" fmla="*/ 4222376 h 6108702"/>
              <a:gd name="connsiteX263" fmla="*/ 3989162 w 5886449"/>
              <a:gd name="connsiteY263" fmla="*/ 4241320 h 6108702"/>
              <a:gd name="connsiteX264" fmla="*/ 3970145 w 5886449"/>
              <a:gd name="connsiteY264" fmla="*/ 4281915 h 6108702"/>
              <a:gd name="connsiteX265" fmla="*/ 3986445 w 5886449"/>
              <a:gd name="connsiteY265" fmla="*/ 4298154 h 6108702"/>
              <a:gd name="connsiteX266" fmla="*/ 4000029 w 5886449"/>
              <a:gd name="connsiteY266" fmla="*/ 4292741 h 6108702"/>
              <a:gd name="connsiteX267" fmla="*/ 4013612 w 5886449"/>
              <a:gd name="connsiteY267" fmla="*/ 4281915 h 6108702"/>
              <a:gd name="connsiteX268" fmla="*/ 4078813 w 5886449"/>
              <a:gd name="connsiteY268" fmla="*/ 4246733 h 6108702"/>
              <a:gd name="connsiteX269" fmla="*/ 4203783 w 5886449"/>
              <a:gd name="connsiteY269" fmla="*/ 4146598 h 6108702"/>
              <a:gd name="connsiteX270" fmla="*/ 4211933 w 5886449"/>
              <a:gd name="connsiteY270" fmla="*/ 4138479 h 6108702"/>
              <a:gd name="connsiteX271" fmla="*/ 4247250 w 5886449"/>
              <a:gd name="connsiteY271" fmla="*/ 4081645 h 6108702"/>
              <a:gd name="connsiteX272" fmla="*/ 4277134 w 5886449"/>
              <a:gd name="connsiteY272" fmla="*/ 4027518 h 6108702"/>
              <a:gd name="connsiteX273" fmla="*/ 4304301 w 5886449"/>
              <a:gd name="connsiteY273" fmla="*/ 3981511 h 6108702"/>
              <a:gd name="connsiteX274" fmla="*/ 4328752 w 5886449"/>
              <a:gd name="connsiteY274" fmla="*/ 3949034 h 6108702"/>
              <a:gd name="connsiteX275" fmla="*/ 4366786 w 5886449"/>
              <a:gd name="connsiteY275" fmla="*/ 3954447 h 6108702"/>
              <a:gd name="connsiteX276" fmla="*/ 4412970 w 5886449"/>
              <a:gd name="connsiteY276" fmla="*/ 3924677 h 6108702"/>
              <a:gd name="connsiteX277" fmla="*/ 4415687 w 5886449"/>
              <a:gd name="connsiteY277" fmla="*/ 3911145 h 6108702"/>
              <a:gd name="connsiteX278" fmla="*/ 4431987 w 5886449"/>
              <a:gd name="connsiteY278" fmla="*/ 3894907 h 6108702"/>
              <a:gd name="connsiteX279" fmla="*/ 4431987 w 5886449"/>
              <a:gd name="connsiteY279" fmla="*/ 3884082 h 6108702"/>
              <a:gd name="connsiteX280" fmla="*/ 4404820 w 5886449"/>
              <a:gd name="connsiteY280" fmla="*/ 3903026 h 6108702"/>
              <a:gd name="connsiteX281" fmla="*/ 4431987 w 5886449"/>
              <a:gd name="connsiteY281" fmla="*/ 3881376 h 6108702"/>
              <a:gd name="connsiteX282" fmla="*/ 4434704 w 5886449"/>
              <a:gd name="connsiteY282" fmla="*/ 3875963 h 6108702"/>
              <a:gd name="connsiteX283" fmla="*/ 4442854 w 5886449"/>
              <a:gd name="connsiteY283" fmla="*/ 3819130 h 6108702"/>
              <a:gd name="connsiteX284" fmla="*/ 4464588 w 5886449"/>
              <a:gd name="connsiteY284" fmla="*/ 3767709 h 6108702"/>
              <a:gd name="connsiteX285" fmla="*/ 4459155 w 5886449"/>
              <a:gd name="connsiteY285" fmla="*/ 3748764 h 6108702"/>
              <a:gd name="connsiteX286" fmla="*/ 4483605 w 5886449"/>
              <a:gd name="connsiteY286" fmla="*/ 3705463 h 6108702"/>
              <a:gd name="connsiteX287" fmla="*/ 4489038 w 5886449"/>
              <a:gd name="connsiteY287" fmla="*/ 3678399 h 6108702"/>
              <a:gd name="connsiteX288" fmla="*/ 4478172 w 5886449"/>
              <a:gd name="connsiteY288" fmla="*/ 3675693 h 6108702"/>
              <a:gd name="connsiteX289" fmla="*/ 4475455 w 5886449"/>
              <a:gd name="connsiteY289" fmla="*/ 3672987 h 6108702"/>
              <a:gd name="connsiteX290" fmla="*/ 4472738 w 5886449"/>
              <a:gd name="connsiteY290" fmla="*/ 3672987 h 6108702"/>
              <a:gd name="connsiteX291" fmla="*/ 4456438 w 5886449"/>
              <a:gd name="connsiteY291" fmla="*/ 3667574 h 6108702"/>
              <a:gd name="connsiteX292" fmla="*/ 4453721 w 5886449"/>
              <a:gd name="connsiteY292" fmla="*/ 3667574 h 6108702"/>
              <a:gd name="connsiteX293" fmla="*/ 4451004 w 5886449"/>
              <a:gd name="connsiteY293" fmla="*/ 3664868 h 6108702"/>
              <a:gd name="connsiteX294" fmla="*/ 4412970 w 5886449"/>
              <a:gd name="connsiteY294" fmla="*/ 3700050 h 6108702"/>
              <a:gd name="connsiteX295" fmla="*/ 4407537 w 5886449"/>
              <a:gd name="connsiteY295" fmla="*/ 3718995 h 6108702"/>
              <a:gd name="connsiteX296" fmla="*/ 4391236 w 5886449"/>
              <a:gd name="connsiteY296" fmla="*/ 3737939 h 6108702"/>
              <a:gd name="connsiteX297" fmla="*/ 4369503 w 5886449"/>
              <a:gd name="connsiteY297" fmla="*/ 3754177 h 6108702"/>
              <a:gd name="connsiteX298" fmla="*/ 4355919 w 5886449"/>
              <a:gd name="connsiteY298" fmla="*/ 3759590 h 6108702"/>
              <a:gd name="connsiteX299" fmla="*/ 4355919 w 5886449"/>
              <a:gd name="connsiteY299" fmla="*/ 3783947 h 6108702"/>
              <a:gd name="connsiteX300" fmla="*/ 4339619 w 5886449"/>
              <a:gd name="connsiteY300" fmla="*/ 3797479 h 6108702"/>
              <a:gd name="connsiteX301" fmla="*/ 4312452 w 5886449"/>
              <a:gd name="connsiteY301" fmla="*/ 3835368 h 6108702"/>
              <a:gd name="connsiteX302" fmla="*/ 4279851 w 5886449"/>
              <a:gd name="connsiteY302" fmla="*/ 3870550 h 6108702"/>
              <a:gd name="connsiteX303" fmla="*/ 4268984 w 5886449"/>
              <a:gd name="connsiteY303" fmla="*/ 3875963 h 6108702"/>
              <a:gd name="connsiteX304" fmla="*/ 4258117 w 5886449"/>
              <a:gd name="connsiteY304" fmla="*/ 3881376 h 6108702"/>
              <a:gd name="connsiteX305" fmla="*/ 4230950 w 5886449"/>
              <a:gd name="connsiteY305" fmla="*/ 3881376 h 6108702"/>
              <a:gd name="connsiteX306" fmla="*/ 4230950 w 5886449"/>
              <a:gd name="connsiteY306" fmla="*/ 3867844 h 6108702"/>
              <a:gd name="connsiteX307" fmla="*/ 4190199 w 5886449"/>
              <a:gd name="connsiteY307" fmla="*/ 3897614 h 6108702"/>
              <a:gd name="connsiteX308" fmla="*/ 4201066 w 5886449"/>
              <a:gd name="connsiteY308" fmla="*/ 3919264 h 6108702"/>
              <a:gd name="connsiteX309" fmla="*/ 4141298 w 5886449"/>
              <a:gd name="connsiteY309" fmla="*/ 3940915 h 6108702"/>
              <a:gd name="connsiteX310" fmla="*/ 4111414 w 5886449"/>
              <a:gd name="connsiteY310" fmla="*/ 3965272 h 6108702"/>
              <a:gd name="connsiteX311" fmla="*/ 4029912 w 5886449"/>
              <a:gd name="connsiteY311" fmla="*/ 4003161 h 6108702"/>
              <a:gd name="connsiteX312" fmla="*/ 4035346 w 5886449"/>
              <a:gd name="connsiteY312" fmla="*/ 4013987 h 6108702"/>
              <a:gd name="connsiteX313" fmla="*/ 4016329 w 5886449"/>
              <a:gd name="connsiteY313" fmla="*/ 4008574 h 6108702"/>
              <a:gd name="connsiteX314" fmla="*/ 3970145 w 5886449"/>
              <a:gd name="connsiteY314" fmla="*/ 4016693 h 6108702"/>
              <a:gd name="connsiteX315" fmla="*/ 3945694 w 5886449"/>
              <a:gd name="connsiteY315" fmla="*/ 4022106 h 6108702"/>
              <a:gd name="connsiteX316" fmla="*/ 3932110 w 5886449"/>
              <a:gd name="connsiteY316" fmla="*/ 4022106 h 6108702"/>
              <a:gd name="connsiteX317" fmla="*/ 3921244 w 5886449"/>
              <a:gd name="connsiteY317" fmla="*/ 4024812 h 6108702"/>
              <a:gd name="connsiteX318" fmla="*/ 3883209 w 5886449"/>
              <a:gd name="connsiteY318" fmla="*/ 4013987 h 6108702"/>
              <a:gd name="connsiteX319" fmla="*/ 3866909 w 5886449"/>
              <a:gd name="connsiteY319" fmla="*/ 4038344 h 6108702"/>
              <a:gd name="connsiteX320" fmla="*/ 3880493 w 5886449"/>
              <a:gd name="connsiteY320" fmla="*/ 4008574 h 6108702"/>
              <a:gd name="connsiteX321" fmla="*/ 3910377 w 5886449"/>
              <a:gd name="connsiteY321" fmla="*/ 3995042 h 6108702"/>
              <a:gd name="connsiteX322" fmla="*/ 3926677 w 5886449"/>
              <a:gd name="connsiteY322" fmla="*/ 3992336 h 6108702"/>
              <a:gd name="connsiteX323" fmla="*/ 3940261 w 5886449"/>
              <a:gd name="connsiteY323" fmla="*/ 3995042 h 6108702"/>
              <a:gd name="connsiteX324" fmla="*/ 3923960 w 5886449"/>
              <a:gd name="connsiteY324" fmla="*/ 3981511 h 6108702"/>
              <a:gd name="connsiteX325" fmla="*/ 3899510 w 5886449"/>
              <a:gd name="connsiteY325" fmla="*/ 3973391 h 6108702"/>
              <a:gd name="connsiteX326" fmla="*/ 3872343 w 5886449"/>
              <a:gd name="connsiteY326" fmla="*/ 3970685 h 6108702"/>
              <a:gd name="connsiteX327" fmla="*/ 3845175 w 5886449"/>
              <a:gd name="connsiteY327" fmla="*/ 3976098 h 6108702"/>
              <a:gd name="connsiteX328" fmla="*/ 3818008 w 5886449"/>
              <a:gd name="connsiteY328" fmla="*/ 3930090 h 6108702"/>
              <a:gd name="connsiteX329" fmla="*/ 3785408 w 5886449"/>
              <a:gd name="connsiteY329" fmla="*/ 3954447 h 6108702"/>
              <a:gd name="connsiteX330" fmla="*/ 3777257 w 5886449"/>
              <a:gd name="connsiteY330" fmla="*/ 3967979 h 6108702"/>
              <a:gd name="connsiteX331" fmla="*/ 3750090 w 5886449"/>
              <a:gd name="connsiteY331" fmla="*/ 3965272 h 6108702"/>
              <a:gd name="connsiteX332" fmla="*/ 3798991 w 5886449"/>
              <a:gd name="connsiteY332" fmla="*/ 4003161 h 6108702"/>
              <a:gd name="connsiteX333" fmla="*/ 3777257 w 5886449"/>
              <a:gd name="connsiteY333" fmla="*/ 4016693 h 6108702"/>
              <a:gd name="connsiteX334" fmla="*/ 3744657 w 5886449"/>
              <a:gd name="connsiteY334" fmla="*/ 4016693 h 6108702"/>
              <a:gd name="connsiteX335" fmla="*/ 3720206 w 5886449"/>
              <a:gd name="connsiteY335" fmla="*/ 4019399 h 6108702"/>
              <a:gd name="connsiteX336" fmla="*/ 3709339 w 5886449"/>
              <a:gd name="connsiteY336" fmla="*/ 4038344 h 6108702"/>
              <a:gd name="connsiteX337" fmla="*/ 3676739 w 5886449"/>
              <a:gd name="connsiteY337" fmla="*/ 4041050 h 6108702"/>
              <a:gd name="connsiteX338" fmla="*/ 3663155 w 5886449"/>
              <a:gd name="connsiteY338" fmla="*/ 4027518 h 6108702"/>
              <a:gd name="connsiteX339" fmla="*/ 3625121 w 5886449"/>
              <a:gd name="connsiteY339" fmla="*/ 4011280 h 6108702"/>
              <a:gd name="connsiteX340" fmla="*/ 3641421 w 5886449"/>
              <a:gd name="connsiteY340" fmla="*/ 4035638 h 6108702"/>
              <a:gd name="connsiteX341" fmla="*/ 3622404 w 5886449"/>
              <a:gd name="connsiteY341" fmla="*/ 4027518 h 6108702"/>
              <a:gd name="connsiteX342" fmla="*/ 3619687 w 5886449"/>
              <a:gd name="connsiteY342" fmla="*/ 4008574 h 6108702"/>
              <a:gd name="connsiteX343" fmla="*/ 3646855 w 5886449"/>
              <a:gd name="connsiteY343" fmla="*/ 3992336 h 6108702"/>
              <a:gd name="connsiteX344" fmla="*/ 3693039 w 5886449"/>
              <a:gd name="connsiteY344" fmla="*/ 4005868 h 6108702"/>
              <a:gd name="connsiteX345" fmla="*/ 3725640 w 5886449"/>
              <a:gd name="connsiteY345" fmla="*/ 3986923 h 6108702"/>
              <a:gd name="connsiteX346" fmla="*/ 3758240 w 5886449"/>
              <a:gd name="connsiteY346" fmla="*/ 3995042 h 6108702"/>
              <a:gd name="connsiteX347" fmla="*/ 3725640 w 5886449"/>
              <a:gd name="connsiteY347" fmla="*/ 3954447 h 6108702"/>
              <a:gd name="connsiteX348" fmla="*/ 3668588 w 5886449"/>
              <a:gd name="connsiteY348" fmla="*/ 3954447 h 6108702"/>
              <a:gd name="connsiteX349" fmla="*/ 3674022 w 5886449"/>
              <a:gd name="connsiteY349" fmla="*/ 3962566 h 6108702"/>
              <a:gd name="connsiteX350" fmla="*/ 3663155 w 5886449"/>
              <a:gd name="connsiteY350" fmla="*/ 3959860 h 6108702"/>
              <a:gd name="connsiteX351" fmla="*/ 3633271 w 5886449"/>
              <a:gd name="connsiteY351" fmla="*/ 3954447 h 6108702"/>
              <a:gd name="connsiteX352" fmla="*/ 3625121 w 5886449"/>
              <a:gd name="connsiteY352" fmla="*/ 3976098 h 6108702"/>
              <a:gd name="connsiteX353" fmla="*/ 3584370 w 5886449"/>
              <a:gd name="connsiteY353" fmla="*/ 3973391 h 6108702"/>
              <a:gd name="connsiteX354" fmla="*/ 3570786 w 5886449"/>
              <a:gd name="connsiteY354" fmla="*/ 3967979 h 6108702"/>
              <a:gd name="connsiteX355" fmla="*/ 3600670 w 5886449"/>
              <a:gd name="connsiteY355" fmla="*/ 3957153 h 6108702"/>
              <a:gd name="connsiteX356" fmla="*/ 3570786 w 5886449"/>
              <a:gd name="connsiteY356" fmla="*/ 3921971 h 6108702"/>
              <a:gd name="connsiteX357" fmla="*/ 3606104 w 5886449"/>
              <a:gd name="connsiteY357" fmla="*/ 3921971 h 6108702"/>
              <a:gd name="connsiteX358" fmla="*/ 3622404 w 5886449"/>
              <a:gd name="connsiteY358" fmla="*/ 3921971 h 6108702"/>
              <a:gd name="connsiteX359" fmla="*/ 3638705 w 5886449"/>
              <a:gd name="connsiteY359" fmla="*/ 3911145 h 6108702"/>
              <a:gd name="connsiteX360" fmla="*/ 3616971 w 5886449"/>
              <a:gd name="connsiteY360" fmla="*/ 3938209 h 6108702"/>
              <a:gd name="connsiteX361" fmla="*/ 3665872 w 5886449"/>
              <a:gd name="connsiteY361" fmla="*/ 3932796 h 6108702"/>
              <a:gd name="connsiteX362" fmla="*/ 3652288 w 5886449"/>
              <a:gd name="connsiteY362" fmla="*/ 3900320 h 6108702"/>
              <a:gd name="connsiteX363" fmla="*/ 3668588 w 5886449"/>
              <a:gd name="connsiteY363" fmla="*/ 3905733 h 6108702"/>
              <a:gd name="connsiteX364" fmla="*/ 3693039 w 5886449"/>
              <a:gd name="connsiteY364" fmla="*/ 3908439 h 6108702"/>
              <a:gd name="connsiteX365" fmla="*/ 3717489 w 5886449"/>
              <a:gd name="connsiteY365" fmla="*/ 3905733 h 6108702"/>
              <a:gd name="connsiteX366" fmla="*/ 3744657 w 5886449"/>
              <a:gd name="connsiteY366" fmla="*/ 3903026 h 6108702"/>
              <a:gd name="connsiteX367" fmla="*/ 3798991 w 5886449"/>
              <a:gd name="connsiteY367" fmla="*/ 3897614 h 6108702"/>
              <a:gd name="connsiteX368" fmla="*/ 3828875 w 5886449"/>
              <a:gd name="connsiteY368" fmla="*/ 3900320 h 6108702"/>
              <a:gd name="connsiteX369" fmla="*/ 3856042 w 5886449"/>
              <a:gd name="connsiteY369" fmla="*/ 3903026 h 6108702"/>
              <a:gd name="connsiteX370" fmla="*/ 3845175 w 5886449"/>
              <a:gd name="connsiteY370" fmla="*/ 3900320 h 6108702"/>
              <a:gd name="connsiteX371" fmla="*/ 3866909 w 5886449"/>
              <a:gd name="connsiteY371" fmla="*/ 3889495 h 6108702"/>
              <a:gd name="connsiteX372" fmla="*/ 3885926 w 5886449"/>
              <a:gd name="connsiteY372" fmla="*/ 3892201 h 6108702"/>
              <a:gd name="connsiteX373" fmla="*/ 3907660 w 5886449"/>
              <a:gd name="connsiteY373" fmla="*/ 3900320 h 6108702"/>
              <a:gd name="connsiteX374" fmla="*/ 3932110 w 5886449"/>
              <a:gd name="connsiteY374" fmla="*/ 3894907 h 6108702"/>
              <a:gd name="connsiteX375" fmla="*/ 3940261 w 5886449"/>
              <a:gd name="connsiteY375" fmla="*/ 3884082 h 6108702"/>
              <a:gd name="connsiteX376" fmla="*/ 3951128 w 5886449"/>
              <a:gd name="connsiteY376" fmla="*/ 3873257 h 6108702"/>
              <a:gd name="connsiteX377" fmla="*/ 3981011 w 5886449"/>
              <a:gd name="connsiteY377" fmla="*/ 3857018 h 6108702"/>
              <a:gd name="connsiteX378" fmla="*/ 4010895 w 5886449"/>
              <a:gd name="connsiteY378" fmla="*/ 3821836 h 6108702"/>
              <a:gd name="connsiteX379" fmla="*/ 4065230 w 5886449"/>
              <a:gd name="connsiteY379" fmla="*/ 3821836 h 6108702"/>
              <a:gd name="connsiteX380" fmla="*/ 4111414 w 5886449"/>
              <a:gd name="connsiteY380" fmla="*/ 3805598 h 6108702"/>
              <a:gd name="connsiteX381" fmla="*/ 4138581 w 5886449"/>
              <a:gd name="connsiteY381" fmla="*/ 3781241 h 6108702"/>
              <a:gd name="connsiteX382" fmla="*/ 4127714 w 5886449"/>
              <a:gd name="connsiteY382" fmla="*/ 3759590 h 6108702"/>
              <a:gd name="connsiteX383" fmla="*/ 4149448 w 5886449"/>
              <a:gd name="connsiteY383" fmla="*/ 3735233 h 6108702"/>
              <a:gd name="connsiteX384" fmla="*/ 4165749 w 5886449"/>
              <a:gd name="connsiteY384" fmla="*/ 3716288 h 6108702"/>
              <a:gd name="connsiteX385" fmla="*/ 4192916 w 5886449"/>
              <a:gd name="connsiteY385" fmla="*/ 3694637 h 6108702"/>
              <a:gd name="connsiteX386" fmla="*/ 4217366 w 5886449"/>
              <a:gd name="connsiteY386" fmla="*/ 3675693 h 6108702"/>
              <a:gd name="connsiteX387" fmla="*/ 4228233 w 5886449"/>
              <a:gd name="connsiteY387" fmla="*/ 3662161 h 6108702"/>
              <a:gd name="connsiteX388" fmla="*/ 4241817 w 5886449"/>
              <a:gd name="connsiteY388" fmla="*/ 3643217 h 6108702"/>
              <a:gd name="connsiteX389" fmla="*/ 4258117 w 5886449"/>
              <a:gd name="connsiteY389" fmla="*/ 3637804 h 6108702"/>
              <a:gd name="connsiteX390" fmla="*/ 4279851 w 5886449"/>
              <a:gd name="connsiteY390" fmla="*/ 3608034 h 6108702"/>
              <a:gd name="connsiteX391" fmla="*/ 4304301 w 5886449"/>
              <a:gd name="connsiteY391" fmla="*/ 3578264 h 6108702"/>
              <a:gd name="connsiteX392" fmla="*/ 4336902 w 5886449"/>
              <a:gd name="connsiteY392" fmla="*/ 3562026 h 6108702"/>
              <a:gd name="connsiteX393" fmla="*/ 4345052 w 5886449"/>
              <a:gd name="connsiteY393" fmla="*/ 3543082 h 6108702"/>
              <a:gd name="connsiteX394" fmla="*/ 4353202 w 5886449"/>
              <a:gd name="connsiteY394" fmla="*/ 3516018 h 6108702"/>
              <a:gd name="connsiteX395" fmla="*/ 4364069 w 5886449"/>
              <a:gd name="connsiteY395" fmla="*/ 3486249 h 6108702"/>
              <a:gd name="connsiteX396" fmla="*/ 4383086 w 5886449"/>
              <a:gd name="connsiteY396" fmla="*/ 3456479 h 6108702"/>
              <a:gd name="connsiteX397" fmla="*/ 4364069 w 5886449"/>
              <a:gd name="connsiteY397" fmla="*/ 3445653 h 6108702"/>
              <a:gd name="connsiteX398" fmla="*/ 4399387 w 5886449"/>
              <a:gd name="connsiteY398" fmla="*/ 3453772 h 6108702"/>
              <a:gd name="connsiteX399" fmla="*/ 4418404 w 5886449"/>
              <a:gd name="connsiteY399" fmla="*/ 3461891 h 6108702"/>
              <a:gd name="connsiteX400" fmla="*/ 4431987 w 5886449"/>
              <a:gd name="connsiteY400" fmla="*/ 3445653 h 6108702"/>
              <a:gd name="connsiteX401" fmla="*/ 4437421 w 5886449"/>
              <a:gd name="connsiteY401" fmla="*/ 3429415 h 6108702"/>
              <a:gd name="connsiteX402" fmla="*/ 4440137 w 5886449"/>
              <a:gd name="connsiteY402" fmla="*/ 3405058 h 6108702"/>
              <a:gd name="connsiteX403" fmla="*/ 4437421 w 5886449"/>
              <a:gd name="connsiteY403" fmla="*/ 3372582 h 6108702"/>
              <a:gd name="connsiteX404" fmla="*/ 4464588 w 5886449"/>
              <a:gd name="connsiteY404" fmla="*/ 3432122 h 6108702"/>
              <a:gd name="connsiteX405" fmla="*/ 4513489 w 5886449"/>
              <a:gd name="connsiteY405" fmla="*/ 3407764 h 6108702"/>
              <a:gd name="connsiteX406" fmla="*/ 4535223 w 5886449"/>
              <a:gd name="connsiteY406" fmla="*/ 3388820 h 6108702"/>
              <a:gd name="connsiteX407" fmla="*/ 4551523 w 5886449"/>
              <a:gd name="connsiteY407" fmla="*/ 3356344 h 6108702"/>
              <a:gd name="connsiteX408" fmla="*/ 4573257 w 5886449"/>
              <a:gd name="connsiteY408" fmla="*/ 3388820 h 6108702"/>
              <a:gd name="connsiteX409" fmla="*/ 4565107 w 5886449"/>
              <a:gd name="connsiteY409" fmla="*/ 3440241 h 6108702"/>
              <a:gd name="connsiteX410" fmla="*/ 4603141 w 5886449"/>
              <a:gd name="connsiteY410" fmla="*/ 3424002 h 6108702"/>
              <a:gd name="connsiteX411" fmla="*/ 4622158 w 5886449"/>
              <a:gd name="connsiteY411" fmla="*/ 3394233 h 6108702"/>
              <a:gd name="connsiteX412" fmla="*/ 4627592 w 5886449"/>
              <a:gd name="connsiteY412" fmla="*/ 3377995 h 6108702"/>
              <a:gd name="connsiteX413" fmla="*/ 4630308 w 5886449"/>
              <a:gd name="connsiteY413" fmla="*/ 3364463 h 6108702"/>
              <a:gd name="connsiteX414" fmla="*/ 4616725 w 5886449"/>
              <a:gd name="connsiteY414" fmla="*/ 3348225 h 6108702"/>
              <a:gd name="connsiteX415" fmla="*/ 4592274 w 5886449"/>
              <a:gd name="connsiteY415" fmla="*/ 3356344 h 6108702"/>
              <a:gd name="connsiteX416" fmla="*/ 4630308 w 5886449"/>
              <a:gd name="connsiteY416" fmla="*/ 3321161 h 6108702"/>
              <a:gd name="connsiteX417" fmla="*/ 4646609 w 5886449"/>
              <a:gd name="connsiteY417" fmla="*/ 3288685 h 6108702"/>
              <a:gd name="connsiteX418" fmla="*/ 4649325 w 5886449"/>
              <a:gd name="connsiteY418" fmla="*/ 3253502 h 6108702"/>
              <a:gd name="connsiteX419" fmla="*/ 4624875 w 5886449"/>
              <a:gd name="connsiteY419" fmla="*/ 3269741 h 6108702"/>
              <a:gd name="connsiteX420" fmla="*/ 4608574 w 5886449"/>
              <a:gd name="connsiteY420" fmla="*/ 3307629 h 6108702"/>
              <a:gd name="connsiteX421" fmla="*/ 4619441 w 5886449"/>
              <a:gd name="connsiteY421" fmla="*/ 3315748 h 6108702"/>
              <a:gd name="connsiteX422" fmla="*/ 4578690 w 5886449"/>
              <a:gd name="connsiteY422" fmla="*/ 3313042 h 6108702"/>
              <a:gd name="connsiteX423" fmla="*/ 4586840 w 5886449"/>
              <a:gd name="connsiteY423" fmla="*/ 3250796 h 6108702"/>
              <a:gd name="connsiteX424" fmla="*/ 4614008 w 5886449"/>
              <a:gd name="connsiteY424" fmla="*/ 3210201 h 6108702"/>
              <a:gd name="connsiteX425" fmla="*/ 4584124 w 5886449"/>
              <a:gd name="connsiteY425" fmla="*/ 3199375 h 6108702"/>
              <a:gd name="connsiteX426" fmla="*/ 4567823 w 5886449"/>
              <a:gd name="connsiteY426" fmla="*/ 3239971 h 6108702"/>
              <a:gd name="connsiteX427" fmla="*/ 4559673 w 5886449"/>
              <a:gd name="connsiteY427" fmla="*/ 3221026 h 6108702"/>
              <a:gd name="connsiteX428" fmla="*/ 4551523 w 5886449"/>
              <a:gd name="connsiteY428" fmla="*/ 3204788 h 6108702"/>
              <a:gd name="connsiteX429" fmla="*/ 4516206 w 5886449"/>
              <a:gd name="connsiteY429" fmla="*/ 3242677 h 6108702"/>
              <a:gd name="connsiteX430" fmla="*/ 4499905 w 5886449"/>
              <a:gd name="connsiteY430" fmla="*/ 3196669 h 6108702"/>
              <a:gd name="connsiteX431" fmla="*/ 4494472 w 5886449"/>
              <a:gd name="connsiteY431" fmla="*/ 3164193 h 6108702"/>
              <a:gd name="connsiteX432" fmla="*/ 4461871 w 5886449"/>
              <a:gd name="connsiteY432" fmla="*/ 3107360 h 6108702"/>
              <a:gd name="connsiteX433" fmla="*/ 4456438 w 5886449"/>
              <a:gd name="connsiteY433" fmla="*/ 3123598 h 6108702"/>
              <a:gd name="connsiteX434" fmla="*/ 4451004 w 5886449"/>
              <a:gd name="connsiteY434" fmla="*/ 3137129 h 6108702"/>
              <a:gd name="connsiteX435" fmla="*/ 4448288 w 5886449"/>
              <a:gd name="connsiteY435" fmla="*/ 3158780 h 6108702"/>
              <a:gd name="connsiteX436" fmla="*/ 4445571 w 5886449"/>
              <a:gd name="connsiteY436" fmla="*/ 3177725 h 6108702"/>
              <a:gd name="connsiteX437" fmla="*/ 4434704 w 5886449"/>
              <a:gd name="connsiteY437" fmla="*/ 3204788 h 6108702"/>
              <a:gd name="connsiteX438" fmla="*/ 4421120 w 5886449"/>
              <a:gd name="connsiteY438" fmla="*/ 3158780 h 6108702"/>
              <a:gd name="connsiteX439" fmla="*/ 4415687 w 5886449"/>
              <a:gd name="connsiteY439" fmla="*/ 3191256 h 6108702"/>
              <a:gd name="connsiteX440" fmla="*/ 4399387 w 5886449"/>
              <a:gd name="connsiteY440" fmla="*/ 3212907 h 6108702"/>
              <a:gd name="connsiteX441" fmla="*/ 4383086 w 5886449"/>
              <a:gd name="connsiteY441" fmla="*/ 3191256 h 6108702"/>
              <a:gd name="connsiteX442" fmla="*/ 4361353 w 5886449"/>
              <a:gd name="connsiteY442" fmla="*/ 3188550 h 6108702"/>
              <a:gd name="connsiteX443" fmla="*/ 4374936 w 5886449"/>
              <a:gd name="connsiteY443" fmla="*/ 3172312 h 6108702"/>
              <a:gd name="connsiteX444" fmla="*/ 4393953 w 5886449"/>
              <a:gd name="connsiteY444" fmla="*/ 3175018 h 6108702"/>
              <a:gd name="connsiteX445" fmla="*/ 4391236 w 5886449"/>
              <a:gd name="connsiteY445" fmla="*/ 3161487 h 6108702"/>
              <a:gd name="connsiteX446" fmla="*/ 4399387 w 5886449"/>
              <a:gd name="connsiteY446" fmla="*/ 3147955 h 6108702"/>
              <a:gd name="connsiteX447" fmla="*/ 4404820 w 5886449"/>
              <a:gd name="connsiteY447" fmla="*/ 3126304 h 6108702"/>
              <a:gd name="connsiteX448" fmla="*/ 4423837 w 5886449"/>
              <a:gd name="connsiteY448" fmla="*/ 3142542 h 6108702"/>
              <a:gd name="connsiteX449" fmla="*/ 4429271 w 5886449"/>
              <a:gd name="connsiteY449" fmla="*/ 3120891 h 6108702"/>
              <a:gd name="connsiteX450" fmla="*/ 4434704 w 5886449"/>
              <a:gd name="connsiteY450" fmla="*/ 3104653 h 6108702"/>
              <a:gd name="connsiteX451" fmla="*/ 4434704 w 5886449"/>
              <a:gd name="connsiteY451" fmla="*/ 3088415 h 6108702"/>
              <a:gd name="connsiteX452" fmla="*/ 4434704 w 5886449"/>
              <a:gd name="connsiteY452" fmla="*/ 3072177 h 6108702"/>
              <a:gd name="connsiteX453" fmla="*/ 4434704 w 5886449"/>
              <a:gd name="connsiteY453" fmla="*/ 3055939 h 6108702"/>
              <a:gd name="connsiteX454" fmla="*/ 4435144 w 5886449"/>
              <a:gd name="connsiteY454" fmla="*/ 3055939 h 6108702"/>
              <a:gd name="connsiteX455" fmla="*/ 4432501 w 5886449"/>
              <a:gd name="connsiteY455" fmla="*/ 3045412 h 6108702"/>
              <a:gd name="connsiteX456" fmla="*/ 4429784 w 5886449"/>
              <a:gd name="connsiteY456" fmla="*/ 3034584 h 6108702"/>
              <a:gd name="connsiteX457" fmla="*/ 4424348 w 5886449"/>
              <a:gd name="connsiteY457" fmla="*/ 3026463 h 6108702"/>
              <a:gd name="connsiteX458" fmla="*/ 4418913 w 5886449"/>
              <a:gd name="connsiteY458" fmla="*/ 3018342 h 6108702"/>
              <a:gd name="connsiteX459" fmla="*/ 4389019 w 5886449"/>
              <a:gd name="connsiteY459" fmla="*/ 3002100 h 6108702"/>
              <a:gd name="connsiteX460" fmla="*/ 4389019 w 5886449"/>
              <a:gd name="connsiteY460" fmla="*/ 3029170 h 6108702"/>
              <a:gd name="connsiteX461" fmla="*/ 4359125 w 5886449"/>
              <a:gd name="connsiteY461" fmla="*/ 3023756 h 6108702"/>
              <a:gd name="connsiteX462" fmla="*/ 4375431 w 5886449"/>
              <a:gd name="connsiteY462" fmla="*/ 3039998 h 6108702"/>
              <a:gd name="connsiteX463" fmla="*/ 4334666 w 5886449"/>
              <a:gd name="connsiteY463" fmla="*/ 3007514 h 6108702"/>
              <a:gd name="connsiteX464" fmla="*/ 4293901 w 5886449"/>
              <a:gd name="connsiteY464" fmla="*/ 2975029 h 6108702"/>
              <a:gd name="connsiteX465" fmla="*/ 4296619 w 5886449"/>
              <a:gd name="connsiteY465" fmla="*/ 3007514 h 6108702"/>
              <a:gd name="connsiteX466" fmla="*/ 4315642 w 5886449"/>
              <a:gd name="connsiteY466" fmla="*/ 3002100 h 6108702"/>
              <a:gd name="connsiteX467" fmla="*/ 4291183 w 5886449"/>
              <a:gd name="connsiteY467" fmla="*/ 3018342 h 6108702"/>
              <a:gd name="connsiteX468" fmla="*/ 4291183 w 5886449"/>
              <a:gd name="connsiteY468" fmla="*/ 3012928 h 6108702"/>
              <a:gd name="connsiteX469" fmla="*/ 4277595 w 5886449"/>
              <a:gd name="connsiteY469" fmla="*/ 3021049 h 6108702"/>
              <a:gd name="connsiteX470" fmla="*/ 4250418 w 5886449"/>
              <a:gd name="connsiteY470" fmla="*/ 3056240 h 6108702"/>
              <a:gd name="connsiteX471" fmla="*/ 4128123 w 5886449"/>
              <a:gd name="connsiteY471" fmla="*/ 3099553 h 6108702"/>
              <a:gd name="connsiteX472" fmla="*/ 4079205 w 5886449"/>
              <a:gd name="connsiteY472" fmla="*/ 3048119 h 6108702"/>
              <a:gd name="connsiteX473" fmla="*/ 4073770 w 5886449"/>
              <a:gd name="connsiteY473" fmla="*/ 3037291 h 6108702"/>
              <a:gd name="connsiteX474" fmla="*/ 4030288 w 5886449"/>
              <a:gd name="connsiteY474" fmla="*/ 3029170 h 6108702"/>
              <a:gd name="connsiteX475" fmla="*/ 4024852 w 5886449"/>
              <a:gd name="connsiteY475" fmla="*/ 2980444 h 6108702"/>
              <a:gd name="connsiteX476" fmla="*/ 4005829 w 5886449"/>
              <a:gd name="connsiteY476" fmla="*/ 2956080 h 6108702"/>
              <a:gd name="connsiteX477" fmla="*/ 3984087 w 5886449"/>
              <a:gd name="connsiteY477" fmla="*/ 2937131 h 6108702"/>
              <a:gd name="connsiteX478" fmla="*/ 4008546 w 5886449"/>
              <a:gd name="connsiteY478" fmla="*/ 2937131 h 6108702"/>
              <a:gd name="connsiteX479" fmla="*/ 3997676 w 5886449"/>
              <a:gd name="connsiteY479" fmla="*/ 2918182 h 6108702"/>
              <a:gd name="connsiteX480" fmla="*/ 3975934 w 5886449"/>
              <a:gd name="connsiteY480" fmla="*/ 2912768 h 6108702"/>
              <a:gd name="connsiteX481" fmla="*/ 3965064 w 5886449"/>
              <a:gd name="connsiteY481" fmla="*/ 2888404 h 6108702"/>
              <a:gd name="connsiteX482" fmla="*/ 3954193 w 5886449"/>
              <a:gd name="connsiteY482" fmla="*/ 2855920 h 6108702"/>
              <a:gd name="connsiteX483" fmla="*/ 3984087 w 5886449"/>
              <a:gd name="connsiteY483" fmla="*/ 2869455 h 6108702"/>
              <a:gd name="connsiteX484" fmla="*/ 4003111 w 5886449"/>
              <a:gd name="connsiteY484" fmla="*/ 2888404 h 6108702"/>
              <a:gd name="connsiteX485" fmla="*/ 4027570 w 5886449"/>
              <a:gd name="connsiteY485" fmla="*/ 2853213 h 6108702"/>
              <a:gd name="connsiteX486" fmla="*/ 4054746 w 5886449"/>
              <a:gd name="connsiteY486" fmla="*/ 2850506 h 6108702"/>
              <a:gd name="connsiteX487" fmla="*/ 4076488 w 5886449"/>
              <a:gd name="connsiteY487" fmla="*/ 2850506 h 6108702"/>
              <a:gd name="connsiteX488" fmla="*/ 4098229 w 5886449"/>
              <a:gd name="connsiteY488" fmla="*/ 2855920 h 6108702"/>
              <a:gd name="connsiteX489" fmla="*/ 4092794 w 5886449"/>
              <a:gd name="connsiteY489" fmla="*/ 2888404 h 6108702"/>
              <a:gd name="connsiteX490" fmla="*/ 4081923 w 5886449"/>
              <a:gd name="connsiteY490" fmla="*/ 2872162 h 6108702"/>
              <a:gd name="connsiteX491" fmla="*/ 4068335 w 5886449"/>
              <a:gd name="connsiteY491" fmla="*/ 2869455 h 6108702"/>
              <a:gd name="connsiteX492" fmla="*/ 4057464 w 5886449"/>
              <a:gd name="connsiteY492" fmla="*/ 2855920 h 6108702"/>
              <a:gd name="connsiteX493" fmla="*/ 4054746 w 5886449"/>
              <a:gd name="connsiteY493" fmla="*/ 2877576 h 6108702"/>
              <a:gd name="connsiteX494" fmla="*/ 4046593 w 5886449"/>
              <a:gd name="connsiteY494" fmla="*/ 2893818 h 6108702"/>
              <a:gd name="connsiteX495" fmla="*/ 4041158 w 5886449"/>
              <a:gd name="connsiteY495" fmla="*/ 2934424 h 6108702"/>
              <a:gd name="connsiteX496" fmla="*/ 4057464 w 5886449"/>
              <a:gd name="connsiteY496" fmla="*/ 2926303 h 6108702"/>
              <a:gd name="connsiteX497" fmla="*/ 4065617 w 5886449"/>
              <a:gd name="connsiteY497" fmla="*/ 2910061 h 6108702"/>
              <a:gd name="connsiteX498" fmla="*/ 4062899 w 5886449"/>
              <a:gd name="connsiteY498" fmla="*/ 2931717 h 6108702"/>
              <a:gd name="connsiteX499" fmla="*/ 4071052 w 5886449"/>
              <a:gd name="connsiteY499" fmla="*/ 2950666 h 6108702"/>
              <a:gd name="connsiteX500" fmla="*/ 4081923 w 5886449"/>
              <a:gd name="connsiteY500" fmla="*/ 2983151 h 6108702"/>
              <a:gd name="connsiteX501" fmla="*/ 4087358 w 5886449"/>
              <a:gd name="connsiteY501" fmla="*/ 2956080 h 6108702"/>
              <a:gd name="connsiteX502" fmla="*/ 4122688 w 5886449"/>
              <a:gd name="connsiteY502" fmla="*/ 2953373 h 6108702"/>
              <a:gd name="connsiteX503" fmla="*/ 4106382 w 5886449"/>
              <a:gd name="connsiteY503" fmla="*/ 2972322 h 6108702"/>
              <a:gd name="connsiteX504" fmla="*/ 4103664 w 5886449"/>
              <a:gd name="connsiteY504" fmla="*/ 2999393 h 6108702"/>
              <a:gd name="connsiteX505" fmla="*/ 4119970 w 5886449"/>
              <a:gd name="connsiteY505" fmla="*/ 3012928 h 6108702"/>
              <a:gd name="connsiteX506" fmla="*/ 4133559 w 5886449"/>
              <a:gd name="connsiteY506" fmla="*/ 2983151 h 6108702"/>
              <a:gd name="connsiteX507" fmla="*/ 4174324 w 5886449"/>
              <a:gd name="connsiteY507" fmla="*/ 2983151 h 6108702"/>
              <a:gd name="connsiteX508" fmla="*/ 4177042 w 5886449"/>
              <a:gd name="connsiteY508" fmla="*/ 2918182 h 6108702"/>
              <a:gd name="connsiteX509" fmla="*/ 4160735 w 5886449"/>
              <a:gd name="connsiteY509" fmla="*/ 2926303 h 6108702"/>
              <a:gd name="connsiteX510" fmla="*/ 4166171 w 5886449"/>
              <a:gd name="connsiteY510" fmla="*/ 2891111 h 6108702"/>
              <a:gd name="connsiteX511" fmla="*/ 4177042 w 5886449"/>
              <a:gd name="connsiteY511" fmla="*/ 2912768 h 6108702"/>
              <a:gd name="connsiteX512" fmla="*/ 4220524 w 5886449"/>
              <a:gd name="connsiteY512" fmla="*/ 2893818 h 6108702"/>
              <a:gd name="connsiteX513" fmla="*/ 4204218 w 5886449"/>
              <a:gd name="connsiteY513" fmla="*/ 2885697 h 6108702"/>
              <a:gd name="connsiteX514" fmla="*/ 4201500 w 5886449"/>
              <a:gd name="connsiteY514" fmla="*/ 2872162 h 6108702"/>
              <a:gd name="connsiteX515" fmla="*/ 4215089 w 5886449"/>
              <a:gd name="connsiteY515" fmla="*/ 2839678 h 6108702"/>
              <a:gd name="connsiteX516" fmla="*/ 4196065 w 5886449"/>
              <a:gd name="connsiteY516" fmla="*/ 2823436 h 6108702"/>
              <a:gd name="connsiteX517" fmla="*/ 4174324 w 5886449"/>
              <a:gd name="connsiteY517" fmla="*/ 2809900 h 6108702"/>
              <a:gd name="connsiteX518" fmla="*/ 4158018 w 5886449"/>
              <a:gd name="connsiteY518" fmla="*/ 2747639 h 6108702"/>
              <a:gd name="connsiteX519" fmla="*/ 4147147 w 5886449"/>
              <a:gd name="connsiteY519" fmla="*/ 2696205 h 6108702"/>
              <a:gd name="connsiteX520" fmla="*/ 4144429 w 5886449"/>
              <a:gd name="connsiteY520" fmla="*/ 2723275 h 6108702"/>
              <a:gd name="connsiteX521" fmla="*/ 4092794 w 5886449"/>
              <a:gd name="connsiteY521" fmla="*/ 2677256 h 6108702"/>
              <a:gd name="connsiteX522" fmla="*/ 4079205 w 5886449"/>
              <a:gd name="connsiteY522" fmla="*/ 2666428 h 6108702"/>
              <a:gd name="connsiteX523" fmla="*/ 4068335 w 5886449"/>
              <a:gd name="connsiteY523" fmla="*/ 2652893 h 6108702"/>
              <a:gd name="connsiteX524" fmla="*/ 4052029 w 5886449"/>
              <a:gd name="connsiteY524" fmla="*/ 2617701 h 6108702"/>
              <a:gd name="connsiteX525" fmla="*/ 4049311 w 5886449"/>
              <a:gd name="connsiteY525" fmla="*/ 2628529 h 6108702"/>
              <a:gd name="connsiteX526" fmla="*/ 4046593 w 5886449"/>
              <a:gd name="connsiteY526" fmla="*/ 2612287 h 6108702"/>
              <a:gd name="connsiteX527" fmla="*/ 4035723 w 5886449"/>
              <a:gd name="connsiteY527" fmla="*/ 2596045 h 6108702"/>
              <a:gd name="connsiteX528" fmla="*/ 4008546 w 5886449"/>
              <a:gd name="connsiteY528" fmla="*/ 2582510 h 6108702"/>
              <a:gd name="connsiteX529" fmla="*/ 4016699 w 5886449"/>
              <a:gd name="connsiteY529" fmla="*/ 2560853 h 6108702"/>
              <a:gd name="connsiteX530" fmla="*/ 4046593 w 5886449"/>
              <a:gd name="connsiteY530" fmla="*/ 2577096 h 6108702"/>
              <a:gd name="connsiteX531" fmla="*/ 4057464 w 5886449"/>
              <a:gd name="connsiteY531" fmla="*/ 2582510 h 6108702"/>
              <a:gd name="connsiteX532" fmla="*/ 4062899 w 5886449"/>
              <a:gd name="connsiteY532" fmla="*/ 2587924 h 6108702"/>
              <a:gd name="connsiteX533" fmla="*/ 4076488 w 5886449"/>
              <a:gd name="connsiteY533" fmla="*/ 2593338 h 6108702"/>
              <a:gd name="connsiteX534" fmla="*/ 4090076 w 5886449"/>
              <a:gd name="connsiteY534" fmla="*/ 2571682 h 6108702"/>
              <a:gd name="connsiteX535" fmla="*/ 4079205 w 5886449"/>
              <a:gd name="connsiteY535" fmla="*/ 2560853 h 6108702"/>
              <a:gd name="connsiteX536" fmla="*/ 4092794 w 5886449"/>
              <a:gd name="connsiteY536" fmla="*/ 2547318 h 6108702"/>
              <a:gd name="connsiteX537" fmla="*/ 4092794 w 5886449"/>
              <a:gd name="connsiteY537" fmla="*/ 2582510 h 6108702"/>
              <a:gd name="connsiteX538" fmla="*/ 4125406 w 5886449"/>
              <a:gd name="connsiteY538" fmla="*/ 2596045 h 6108702"/>
              <a:gd name="connsiteX539" fmla="*/ 4152582 w 5886449"/>
              <a:gd name="connsiteY539" fmla="*/ 2596045 h 6108702"/>
              <a:gd name="connsiteX540" fmla="*/ 4144429 w 5886449"/>
              <a:gd name="connsiteY540" fmla="*/ 2579803 h 6108702"/>
              <a:gd name="connsiteX541" fmla="*/ 4177042 w 5886449"/>
              <a:gd name="connsiteY541" fmla="*/ 2596045 h 6108702"/>
              <a:gd name="connsiteX542" fmla="*/ 4155300 w 5886449"/>
              <a:gd name="connsiteY542" fmla="*/ 2601459 h 6108702"/>
              <a:gd name="connsiteX543" fmla="*/ 4187912 w 5886449"/>
              <a:gd name="connsiteY543" fmla="*/ 2636650 h 6108702"/>
              <a:gd name="connsiteX544" fmla="*/ 4225959 w 5886449"/>
              <a:gd name="connsiteY544" fmla="*/ 2652893 h 6108702"/>
              <a:gd name="connsiteX545" fmla="*/ 4204218 w 5886449"/>
              <a:gd name="connsiteY545" fmla="*/ 2677256 h 6108702"/>
              <a:gd name="connsiteX546" fmla="*/ 4225959 w 5886449"/>
              <a:gd name="connsiteY546" fmla="*/ 2696205 h 6108702"/>
              <a:gd name="connsiteX547" fmla="*/ 4242265 w 5886449"/>
              <a:gd name="connsiteY547" fmla="*/ 2728689 h 6108702"/>
              <a:gd name="connsiteX548" fmla="*/ 4280313 w 5886449"/>
              <a:gd name="connsiteY548" fmla="*/ 2723275 h 6108702"/>
              <a:gd name="connsiteX549" fmla="*/ 4283030 w 5886449"/>
              <a:gd name="connsiteY549" fmla="*/ 2736811 h 6108702"/>
              <a:gd name="connsiteX550" fmla="*/ 4288466 w 5886449"/>
              <a:gd name="connsiteY550" fmla="*/ 2750346 h 6108702"/>
              <a:gd name="connsiteX551" fmla="*/ 4310207 w 5886449"/>
              <a:gd name="connsiteY551" fmla="*/ 2777416 h 6108702"/>
              <a:gd name="connsiteX552" fmla="*/ 4323795 w 5886449"/>
              <a:gd name="connsiteY552" fmla="*/ 2790951 h 6108702"/>
              <a:gd name="connsiteX553" fmla="*/ 4337383 w 5886449"/>
              <a:gd name="connsiteY553" fmla="*/ 2801779 h 6108702"/>
              <a:gd name="connsiteX554" fmla="*/ 4353689 w 5886449"/>
              <a:gd name="connsiteY554" fmla="*/ 2826143 h 6108702"/>
              <a:gd name="connsiteX555" fmla="*/ 4356407 w 5886449"/>
              <a:gd name="connsiteY555" fmla="*/ 2782830 h 6108702"/>
              <a:gd name="connsiteX556" fmla="*/ 4386301 w 5886449"/>
              <a:gd name="connsiteY556" fmla="*/ 2815314 h 6108702"/>
              <a:gd name="connsiteX557" fmla="*/ 4397172 w 5886449"/>
              <a:gd name="connsiteY557" fmla="*/ 2820729 h 6108702"/>
              <a:gd name="connsiteX558" fmla="*/ 4402607 w 5886449"/>
              <a:gd name="connsiteY558" fmla="*/ 2828850 h 6108702"/>
              <a:gd name="connsiteX559" fmla="*/ 4413478 w 5886449"/>
              <a:gd name="connsiteY559" fmla="*/ 2847799 h 6108702"/>
              <a:gd name="connsiteX560" fmla="*/ 4427066 w 5886449"/>
              <a:gd name="connsiteY560" fmla="*/ 2831557 h 6108702"/>
              <a:gd name="connsiteX561" fmla="*/ 4408043 w 5886449"/>
              <a:gd name="connsiteY561" fmla="*/ 2801779 h 6108702"/>
              <a:gd name="connsiteX562" fmla="*/ 4413478 w 5886449"/>
              <a:gd name="connsiteY562" fmla="*/ 2782830 h 6108702"/>
              <a:gd name="connsiteX563" fmla="*/ 4416196 w 5886449"/>
              <a:gd name="connsiteY563" fmla="*/ 2766588 h 6108702"/>
              <a:gd name="connsiteX564" fmla="*/ 4391737 w 5886449"/>
              <a:gd name="connsiteY564" fmla="*/ 2747639 h 6108702"/>
              <a:gd name="connsiteX565" fmla="*/ 4380866 w 5886449"/>
              <a:gd name="connsiteY565" fmla="*/ 2769295 h 6108702"/>
              <a:gd name="connsiteX566" fmla="*/ 4353689 w 5886449"/>
              <a:gd name="connsiteY566" fmla="*/ 2763881 h 6108702"/>
              <a:gd name="connsiteX567" fmla="*/ 4345536 w 5886449"/>
              <a:gd name="connsiteY567" fmla="*/ 2715154 h 6108702"/>
              <a:gd name="connsiteX568" fmla="*/ 4345536 w 5886449"/>
              <a:gd name="connsiteY568" fmla="*/ 2698912 h 6108702"/>
              <a:gd name="connsiteX569" fmla="*/ 4340101 w 5886449"/>
              <a:gd name="connsiteY569" fmla="*/ 2688084 h 6108702"/>
              <a:gd name="connsiteX570" fmla="*/ 4323795 w 5886449"/>
              <a:gd name="connsiteY570" fmla="*/ 2674549 h 6108702"/>
              <a:gd name="connsiteX571" fmla="*/ 4323795 w 5886449"/>
              <a:gd name="connsiteY571" fmla="*/ 2685377 h 6108702"/>
              <a:gd name="connsiteX572" fmla="*/ 4310207 w 5886449"/>
              <a:gd name="connsiteY572" fmla="*/ 2669135 h 6108702"/>
              <a:gd name="connsiteX573" fmla="*/ 4299336 w 5886449"/>
              <a:gd name="connsiteY573" fmla="*/ 2644771 h 6108702"/>
              <a:gd name="connsiteX574" fmla="*/ 4291183 w 5886449"/>
              <a:gd name="connsiteY574" fmla="*/ 2593338 h 6108702"/>
              <a:gd name="connsiteX575" fmla="*/ 4283030 w 5886449"/>
              <a:gd name="connsiteY575" fmla="*/ 2563560 h 6108702"/>
              <a:gd name="connsiteX576" fmla="*/ 4277595 w 5886449"/>
              <a:gd name="connsiteY576" fmla="*/ 2552732 h 6108702"/>
              <a:gd name="connsiteX577" fmla="*/ 4269442 w 5886449"/>
              <a:gd name="connsiteY577" fmla="*/ 2539197 h 6108702"/>
              <a:gd name="connsiteX578" fmla="*/ 4201500 w 5886449"/>
              <a:gd name="connsiteY578" fmla="*/ 2506713 h 6108702"/>
              <a:gd name="connsiteX579" fmla="*/ 4215089 w 5886449"/>
              <a:gd name="connsiteY579" fmla="*/ 2463400 h 6108702"/>
              <a:gd name="connsiteX580" fmla="*/ 4193347 w 5886449"/>
              <a:gd name="connsiteY580" fmla="*/ 2439037 h 6108702"/>
              <a:gd name="connsiteX581" fmla="*/ 4174324 w 5886449"/>
              <a:gd name="connsiteY581" fmla="*/ 2436330 h 6108702"/>
              <a:gd name="connsiteX582" fmla="*/ 4179759 w 5886449"/>
              <a:gd name="connsiteY582" fmla="*/ 2482349 h 6108702"/>
              <a:gd name="connsiteX583" fmla="*/ 4106382 w 5886449"/>
              <a:gd name="connsiteY583" fmla="*/ 2411967 h 6108702"/>
              <a:gd name="connsiteX584" fmla="*/ 4022135 w 5886449"/>
              <a:gd name="connsiteY584" fmla="*/ 2363240 h 6108702"/>
              <a:gd name="connsiteX585" fmla="*/ 4046593 w 5886449"/>
              <a:gd name="connsiteY585" fmla="*/ 2365947 h 6108702"/>
              <a:gd name="connsiteX586" fmla="*/ 4033005 w 5886449"/>
              <a:gd name="connsiteY586" fmla="*/ 2338877 h 6108702"/>
              <a:gd name="connsiteX587" fmla="*/ 4022135 w 5886449"/>
              <a:gd name="connsiteY587" fmla="*/ 2309099 h 6108702"/>
              <a:gd name="connsiteX588" fmla="*/ 3975934 w 5886449"/>
              <a:gd name="connsiteY588" fmla="*/ 2273908 h 6108702"/>
              <a:gd name="connsiteX589" fmla="*/ 3959628 w 5886449"/>
              <a:gd name="connsiteY589" fmla="*/ 2306392 h 6108702"/>
              <a:gd name="connsiteX590" fmla="*/ 3984087 w 5886449"/>
              <a:gd name="connsiteY590" fmla="*/ 2317220 h 6108702"/>
              <a:gd name="connsiteX591" fmla="*/ 4000393 w 5886449"/>
              <a:gd name="connsiteY591" fmla="*/ 2314513 h 6108702"/>
              <a:gd name="connsiteX592" fmla="*/ 3992240 w 5886449"/>
              <a:gd name="connsiteY592" fmla="*/ 2325342 h 6108702"/>
              <a:gd name="connsiteX593" fmla="*/ 3973217 w 5886449"/>
              <a:gd name="connsiteY593" fmla="*/ 2338877 h 6108702"/>
              <a:gd name="connsiteX594" fmla="*/ 3946040 w 5886449"/>
              <a:gd name="connsiteY594" fmla="*/ 2311806 h 6108702"/>
              <a:gd name="connsiteX595" fmla="*/ 3913428 w 5886449"/>
              <a:gd name="connsiteY595" fmla="*/ 2284736 h 6108702"/>
              <a:gd name="connsiteX596" fmla="*/ 3902558 w 5886449"/>
              <a:gd name="connsiteY596" fmla="*/ 2298271 h 6108702"/>
              <a:gd name="connsiteX597" fmla="*/ 3902558 w 5886449"/>
              <a:gd name="connsiteY597" fmla="*/ 2306392 h 6108702"/>
              <a:gd name="connsiteX598" fmla="*/ 3861793 w 5886449"/>
              <a:gd name="connsiteY598" fmla="*/ 2292857 h 6108702"/>
              <a:gd name="connsiteX599" fmla="*/ 3856357 w 5886449"/>
              <a:gd name="connsiteY599" fmla="*/ 2287443 h 6108702"/>
              <a:gd name="connsiteX600" fmla="*/ 3837334 w 5886449"/>
              <a:gd name="connsiteY600" fmla="*/ 2268494 h 6108702"/>
              <a:gd name="connsiteX601" fmla="*/ 3829181 w 5886449"/>
              <a:gd name="connsiteY601" fmla="*/ 2263080 h 6108702"/>
              <a:gd name="connsiteX602" fmla="*/ 3826463 w 5886449"/>
              <a:gd name="connsiteY602" fmla="*/ 2260373 h 6108702"/>
              <a:gd name="connsiteX603" fmla="*/ 3848204 w 5886449"/>
              <a:gd name="connsiteY603" fmla="*/ 2257666 h 6108702"/>
              <a:gd name="connsiteX604" fmla="*/ 3739498 w 5886449"/>
              <a:gd name="connsiteY604" fmla="*/ 2111486 h 6108702"/>
              <a:gd name="connsiteX605" fmla="*/ 3793851 w 5886449"/>
              <a:gd name="connsiteY605" fmla="*/ 2141263 h 6108702"/>
              <a:gd name="connsiteX606" fmla="*/ 3850922 w 5886449"/>
              <a:gd name="connsiteY606" fmla="*/ 2198111 h 6108702"/>
              <a:gd name="connsiteX607" fmla="*/ 3875381 w 5886449"/>
              <a:gd name="connsiteY607" fmla="*/ 2249545 h 6108702"/>
              <a:gd name="connsiteX608" fmla="*/ 3888969 w 5886449"/>
              <a:gd name="connsiteY608" fmla="*/ 2244131 h 6108702"/>
              <a:gd name="connsiteX609" fmla="*/ 3894405 w 5886449"/>
              <a:gd name="connsiteY609" fmla="*/ 2241423 h 6108702"/>
              <a:gd name="connsiteX610" fmla="*/ 3869946 w 5886449"/>
              <a:gd name="connsiteY610" fmla="*/ 2217060 h 6108702"/>
              <a:gd name="connsiteX611" fmla="*/ 3856357 w 5886449"/>
              <a:gd name="connsiteY611" fmla="*/ 2200818 h 6108702"/>
              <a:gd name="connsiteX612" fmla="*/ 3845487 w 5886449"/>
              <a:gd name="connsiteY612" fmla="*/ 2181869 h 6108702"/>
              <a:gd name="connsiteX613" fmla="*/ 3821028 w 5886449"/>
              <a:gd name="connsiteY613" fmla="*/ 2143970 h 6108702"/>
              <a:gd name="connsiteX614" fmla="*/ 3796569 w 5886449"/>
              <a:gd name="connsiteY614" fmla="*/ 2106072 h 6108702"/>
              <a:gd name="connsiteX615" fmla="*/ 3682427 w 5886449"/>
              <a:gd name="connsiteY615" fmla="*/ 2014033 h 6108702"/>
              <a:gd name="connsiteX616" fmla="*/ 3712321 w 5886449"/>
              <a:gd name="connsiteY616" fmla="*/ 2062759 h 6108702"/>
              <a:gd name="connsiteX617" fmla="*/ 3717757 w 5886449"/>
              <a:gd name="connsiteY617" fmla="*/ 2095244 h 6108702"/>
              <a:gd name="connsiteX618" fmla="*/ 3676992 w 5886449"/>
              <a:gd name="connsiteY618" fmla="*/ 2068173 h 6108702"/>
              <a:gd name="connsiteX619" fmla="*/ 3633509 w 5886449"/>
              <a:gd name="connsiteY619" fmla="*/ 2030275 h 6108702"/>
              <a:gd name="connsiteX620" fmla="*/ 3565568 w 5886449"/>
              <a:gd name="connsiteY620" fmla="*/ 1984255 h 6108702"/>
              <a:gd name="connsiteX621" fmla="*/ 3571003 w 5886449"/>
              <a:gd name="connsiteY621" fmla="*/ 1995084 h 6108702"/>
              <a:gd name="connsiteX622" fmla="*/ 3598180 w 5886449"/>
              <a:gd name="connsiteY622" fmla="*/ 2051931 h 6108702"/>
              <a:gd name="connsiteX623" fmla="*/ 3600897 w 5886449"/>
              <a:gd name="connsiteY623" fmla="*/ 2054638 h 6108702"/>
              <a:gd name="connsiteX624" fmla="*/ 3579156 w 5886449"/>
              <a:gd name="connsiteY624" fmla="*/ 2035689 h 6108702"/>
              <a:gd name="connsiteX625" fmla="*/ 3505779 w 5886449"/>
              <a:gd name="connsiteY625" fmla="*/ 1992377 h 6108702"/>
              <a:gd name="connsiteX626" fmla="*/ 3440555 w 5886449"/>
              <a:gd name="connsiteY626" fmla="*/ 1957185 h 6108702"/>
              <a:gd name="connsiteX627" fmla="*/ 3440555 w 5886449"/>
              <a:gd name="connsiteY627" fmla="*/ 1954478 h 6108702"/>
              <a:gd name="connsiteX628" fmla="*/ 3437838 w 5886449"/>
              <a:gd name="connsiteY628" fmla="*/ 1954478 h 6108702"/>
              <a:gd name="connsiteX629" fmla="*/ 3435120 w 5886449"/>
              <a:gd name="connsiteY629" fmla="*/ 1954478 h 6108702"/>
              <a:gd name="connsiteX630" fmla="*/ 3375332 w 5886449"/>
              <a:gd name="connsiteY630" fmla="*/ 1913873 h 6108702"/>
              <a:gd name="connsiteX631" fmla="*/ 3334567 w 5886449"/>
              <a:gd name="connsiteY631" fmla="*/ 1911166 h 6108702"/>
              <a:gd name="connsiteX632" fmla="*/ 3272061 w 5886449"/>
              <a:gd name="connsiteY632" fmla="*/ 1867853 h 6108702"/>
              <a:gd name="connsiteX633" fmla="*/ 3204119 w 5886449"/>
              <a:gd name="connsiteY633" fmla="*/ 1824540 h 6108702"/>
              <a:gd name="connsiteX634" fmla="*/ 3239449 w 5886449"/>
              <a:gd name="connsiteY634" fmla="*/ 1865146 h 6108702"/>
              <a:gd name="connsiteX635" fmla="*/ 3206837 w 5886449"/>
              <a:gd name="connsiteY635" fmla="*/ 1857025 h 6108702"/>
              <a:gd name="connsiteX636" fmla="*/ 3128025 w 5886449"/>
              <a:gd name="connsiteY636" fmla="*/ 1848904 h 6108702"/>
              <a:gd name="connsiteX637" fmla="*/ 3171507 w 5886449"/>
              <a:gd name="connsiteY637" fmla="*/ 1875974 h 6108702"/>
              <a:gd name="connsiteX638" fmla="*/ 3223143 w 5886449"/>
              <a:gd name="connsiteY638" fmla="*/ 1897630 h 6108702"/>
              <a:gd name="connsiteX639" fmla="*/ 3209554 w 5886449"/>
              <a:gd name="connsiteY639" fmla="*/ 1930115 h 6108702"/>
              <a:gd name="connsiteX640" fmla="*/ 3157919 w 5886449"/>
              <a:gd name="connsiteY640" fmla="*/ 1908458 h 6108702"/>
              <a:gd name="connsiteX641" fmla="*/ 3106283 w 5886449"/>
              <a:gd name="connsiteY641" fmla="*/ 1889509 h 6108702"/>
              <a:gd name="connsiteX642" fmla="*/ 3125307 w 5886449"/>
              <a:gd name="connsiteY642" fmla="*/ 1881388 h 6108702"/>
              <a:gd name="connsiteX643" fmla="*/ 3070954 w 5886449"/>
              <a:gd name="connsiteY643" fmla="*/ 1857025 h 6108702"/>
              <a:gd name="connsiteX644" fmla="*/ 3038342 w 5886449"/>
              <a:gd name="connsiteY644" fmla="*/ 1846197 h 6108702"/>
              <a:gd name="connsiteX645" fmla="*/ 3011165 w 5886449"/>
              <a:gd name="connsiteY645" fmla="*/ 1838076 h 6108702"/>
              <a:gd name="connsiteX646" fmla="*/ 2962247 w 5886449"/>
              <a:gd name="connsiteY646" fmla="*/ 1835369 h 6108702"/>
              <a:gd name="connsiteX647" fmla="*/ 2945941 w 5886449"/>
              <a:gd name="connsiteY647" fmla="*/ 1848904 h 6108702"/>
              <a:gd name="connsiteX648" fmla="*/ 2943224 w 5886449"/>
              <a:gd name="connsiteY648" fmla="*/ 1843490 h 6108702"/>
              <a:gd name="connsiteX649" fmla="*/ 2943224 w 5886449"/>
              <a:gd name="connsiteY649" fmla="*/ 1824540 h 6108702"/>
              <a:gd name="connsiteX650" fmla="*/ 2951377 w 5886449"/>
              <a:gd name="connsiteY650" fmla="*/ 1811005 h 6108702"/>
              <a:gd name="connsiteX651" fmla="*/ 2948659 w 5886449"/>
              <a:gd name="connsiteY651" fmla="*/ 1775814 h 6108702"/>
              <a:gd name="connsiteX652" fmla="*/ 2943225 w 5886449"/>
              <a:gd name="connsiteY652" fmla="*/ 1773108 h 6108702"/>
              <a:gd name="connsiteX653" fmla="*/ 2943225 w 5886449"/>
              <a:gd name="connsiteY653" fmla="*/ 1773130 h 6108702"/>
              <a:gd name="connsiteX654" fmla="*/ 2886151 w 5886449"/>
              <a:gd name="connsiteY654" fmla="*/ 1762305 h 6108702"/>
              <a:gd name="connsiteX655" fmla="*/ 2875280 w 5886449"/>
              <a:gd name="connsiteY655" fmla="*/ 1775837 h 6108702"/>
              <a:gd name="connsiteX656" fmla="*/ 2867126 w 5886449"/>
              <a:gd name="connsiteY656" fmla="*/ 1792075 h 6108702"/>
              <a:gd name="connsiteX657" fmla="*/ 2810052 w 5886449"/>
              <a:gd name="connsiteY657" fmla="*/ 1794781 h 6108702"/>
              <a:gd name="connsiteX658" fmla="*/ 2877998 w 5886449"/>
              <a:gd name="connsiteY658" fmla="*/ 1832670 h 6108702"/>
              <a:gd name="connsiteX659" fmla="*/ 2839948 w 5886449"/>
              <a:gd name="connsiteY659" fmla="*/ 1819138 h 6108702"/>
              <a:gd name="connsiteX660" fmla="*/ 2837230 w 5886449"/>
              <a:gd name="connsiteY660" fmla="*/ 1838083 h 6108702"/>
              <a:gd name="connsiteX661" fmla="*/ 2769285 w 5886449"/>
              <a:gd name="connsiteY661" fmla="*/ 1816432 h 6108702"/>
              <a:gd name="connsiteX662" fmla="*/ 2725800 w 5886449"/>
              <a:gd name="connsiteY662" fmla="*/ 1848908 h 6108702"/>
              <a:gd name="connsiteX663" fmla="*/ 2747543 w 5886449"/>
              <a:gd name="connsiteY663" fmla="*/ 1854321 h 6108702"/>
              <a:gd name="connsiteX664" fmla="*/ 2717647 w 5886449"/>
              <a:gd name="connsiteY664" fmla="*/ 1886797 h 6108702"/>
              <a:gd name="connsiteX665" fmla="*/ 2758414 w 5886449"/>
              <a:gd name="connsiteY665" fmla="*/ 1903035 h 6108702"/>
              <a:gd name="connsiteX666" fmla="*/ 2777439 w 5886449"/>
              <a:gd name="connsiteY666" fmla="*/ 1889503 h 6108702"/>
              <a:gd name="connsiteX667" fmla="*/ 2788310 w 5886449"/>
              <a:gd name="connsiteY667" fmla="*/ 1875972 h 6108702"/>
              <a:gd name="connsiteX668" fmla="*/ 2812770 w 5886449"/>
              <a:gd name="connsiteY668" fmla="*/ 1881384 h 6108702"/>
              <a:gd name="connsiteX669" fmla="*/ 2815488 w 5886449"/>
              <a:gd name="connsiteY669" fmla="*/ 1854321 h 6108702"/>
              <a:gd name="connsiteX670" fmla="*/ 2850820 w 5886449"/>
              <a:gd name="connsiteY670" fmla="*/ 1867852 h 6108702"/>
              <a:gd name="connsiteX671" fmla="*/ 2829077 w 5886449"/>
              <a:gd name="connsiteY671" fmla="*/ 1878678 h 6108702"/>
              <a:gd name="connsiteX672" fmla="*/ 2799181 w 5886449"/>
              <a:gd name="connsiteY672" fmla="*/ 1886797 h 6108702"/>
              <a:gd name="connsiteX673" fmla="*/ 2845384 w 5886449"/>
              <a:gd name="connsiteY673" fmla="*/ 1900329 h 6108702"/>
              <a:gd name="connsiteX674" fmla="*/ 2858973 w 5886449"/>
              <a:gd name="connsiteY674" fmla="*/ 1903035 h 6108702"/>
              <a:gd name="connsiteX675" fmla="*/ 2869844 w 5886449"/>
              <a:gd name="connsiteY675" fmla="*/ 1905741 h 6108702"/>
              <a:gd name="connsiteX676" fmla="*/ 2891587 w 5886449"/>
              <a:gd name="connsiteY676" fmla="*/ 1903035 h 6108702"/>
              <a:gd name="connsiteX677" fmla="*/ 2918765 w 5886449"/>
              <a:gd name="connsiteY677" fmla="*/ 1911154 h 6108702"/>
              <a:gd name="connsiteX678" fmla="*/ 2932354 w 5886449"/>
              <a:gd name="connsiteY678" fmla="*/ 1919273 h 6108702"/>
              <a:gd name="connsiteX679" fmla="*/ 2935072 w 5886449"/>
              <a:gd name="connsiteY679" fmla="*/ 1938218 h 6108702"/>
              <a:gd name="connsiteX680" fmla="*/ 2929636 w 5886449"/>
              <a:gd name="connsiteY680" fmla="*/ 1949043 h 6108702"/>
              <a:gd name="connsiteX681" fmla="*/ 2907894 w 5886449"/>
              <a:gd name="connsiteY681" fmla="*/ 1938218 h 6108702"/>
              <a:gd name="connsiteX682" fmla="*/ 2880715 w 5886449"/>
              <a:gd name="connsiteY682" fmla="*/ 1932805 h 6108702"/>
              <a:gd name="connsiteX683" fmla="*/ 2872562 w 5886449"/>
              <a:gd name="connsiteY683" fmla="*/ 1951749 h 6108702"/>
              <a:gd name="connsiteX684" fmla="*/ 2875280 w 5886449"/>
              <a:gd name="connsiteY684" fmla="*/ 1957162 h 6108702"/>
              <a:gd name="connsiteX685" fmla="*/ 2842666 w 5886449"/>
              <a:gd name="connsiteY685" fmla="*/ 1959868 h 6108702"/>
              <a:gd name="connsiteX686" fmla="*/ 2899740 w 5886449"/>
              <a:gd name="connsiteY686" fmla="*/ 1981519 h 6108702"/>
              <a:gd name="connsiteX687" fmla="*/ 2943225 w 5886449"/>
              <a:gd name="connsiteY687" fmla="*/ 1981519 h 6108702"/>
              <a:gd name="connsiteX688" fmla="*/ 2943225 w 5886449"/>
              <a:gd name="connsiteY688" fmla="*/ 2000464 h 6108702"/>
              <a:gd name="connsiteX689" fmla="*/ 2875280 w 5886449"/>
              <a:gd name="connsiteY689" fmla="*/ 2022114 h 6108702"/>
              <a:gd name="connsiteX690" fmla="*/ 2891587 w 5886449"/>
              <a:gd name="connsiteY690" fmla="*/ 2032940 h 6108702"/>
              <a:gd name="connsiteX691" fmla="*/ 2905176 w 5886449"/>
              <a:gd name="connsiteY691" fmla="*/ 2046472 h 6108702"/>
              <a:gd name="connsiteX692" fmla="*/ 2848102 w 5886449"/>
              <a:gd name="connsiteY692" fmla="*/ 2046472 h 6108702"/>
              <a:gd name="connsiteX693" fmla="*/ 2837230 w 5886449"/>
              <a:gd name="connsiteY693" fmla="*/ 2038353 h 6108702"/>
              <a:gd name="connsiteX694" fmla="*/ 2815488 w 5886449"/>
              <a:gd name="connsiteY694" fmla="*/ 2030233 h 6108702"/>
              <a:gd name="connsiteX695" fmla="*/ 2850820 w 5886449"/>
              <a:gd name="connsiteY695" fmla="*/ 2003170 h 6108702"/>
              <a:gd name="connsiteX696" fmla="*/ 2706775 w 5886449"/>
              <a:gd name="connsiteY696" fmla="*/ 1970694 h 6108702"/>
              <a:gd name="connsiteX697" fmla="*/ 2712211 w 5886449"/>
              <a:gd name="connsiteY697" fmla="*/ 1954456 h 6108702"/>
              <a:gd name="connsiteX698" fmla="*/ 2693186 w 5886449"/>
              <a:gd name="connsiteY698" fmla="*/ 1943630 h 6108702"/>
              <a:gd name="connsiteX699" fmla="*/ 2685033 w 5886449"/>
              <a:gd name="connsiteY699" fmla="*/ 1938218 h 6108702"/>
              <a:gd name="connsiteX700" fmla="*/ 2679597 w 5886449"/>
              <a:gd name="connsiteY700" fmla="*/ 1938218 h 6108702"/>
              <a:gd name="connsiteX701" fmla="*/ 2676880 w 5886449"/>
              <a:gd name="connsiteY701" fmla="*/ 1938218 h 6108702"/>
              <a:gd name="connsiteX702" fmla="*/ 2644266 w 5886449"/>
              <a:gd name="connsiteY702" fmla="*/ 1938218 h 6108702"/>
              <a:gd name="connsiteX703" fmla="*/ 2627959 w 5886449"/>
              <a:gd name="connsiteY703" fmla="*/ 1940924 h 6108702"/>
              <a:gd name="connsiteX704" fmla="*/ 2617506 w 5886449"/>
              <a:gd name="connsiteY704" fmla="*/ 1943006 h 6108702"/>
              <a:gd name="connsiteX705" fmla="*/ 2622523 w 5886449"/>
              <a:gd name="connsiteY705" fmla="*/ 1935511 h 6108702"/>
              <a:gd name="connsiteX706" fmla="*/ 2622523 w 5886449"/>
              <a:gd name="connsiteY706" fmla="*/ 1921979 h 6108702"/>
              <a:gd name="connsiteX707" fmla="*/ 2619805 w 5886449"/>
              <a:gd name="connsiteY707" fmla="*/ 1913860 h 6108702"/>
              <a:gd name="connsiteX708" fmla="*/ 2611652 w 5886449"/>
              <a:gd name="connsiteY708" fmla="*/ 1908448 h 6108702"/>
              <a:gd name="connsiteX709" fmla="*/ 2573603 w 5886449"/>
              <a:gd name="connsiteY709" fmla="*/ 1924686 h 6108702"/>
              <a:gd name="connsiteX710" fmla="*/ 2557296 w 5886449"/>
              <a:gd name="connsiteY710" fmla="*/ 1924686 h 6108702"/>
              <a:gd name="connsiteX711" fmla="*/ 2549142 w 5886449"/>
              <a:gd name="connsiteY711" fmla="*/ 1921979 h 6108702"/>
              <a:gd name="connsiteX712" fmla="*/ 2543707 w 5886449"/>
              <a:gd name="connsiteY712" fmla="*/ 1921979 h 6108702"/>
              <a:gd name="connsiteX713" fmla="*/ 2519246 w 5886449"/>
              <a:gd name="connsiteY713" fmla="*/ 1913860 h 6108702"/>
              <a:gd name="connsiteX714" fmla="*/ 2502940 w 5886449"/>
              <a:gd name="connsiteY714" fmla="*/ 1886797 h 6108702"/>
              <a:gd name="connsiteX715" fmla="*/ 2492068 w 5886449"/>
              <a:gd name="connsiteY715" fmla="*/ 1838083 h 6108702"/>
              <a:gd name="connsiteX716" fmla="*/ 2519246 w 5886449"/>
              <a:gd name="connsiteY716" fmla="*/ 1819138 h 6108702"/>
              <a:gd name="connsiteX717" fmla="*/ 2535553 w 5886449"/>
              <a:gd name="connsiteY717" fmla="*/ 1819138 h 6108702"/>
              <a:gd name="connsiteX718" fmla="*/ 2538271 w 5886449"/>
              <a:gd name="connsiteY718" fmla="*/ 1819138 h 6108702"/>
              <a:gd name="connsiteX719" fmla="*/ 2543707 w 5886449"/>
              <a:gd name="connsiteY719" fmla="*/ 1819138 h 6108702"/>
              <a:gd name="connsiteX720" fmla="*/ 2551860 w 5886449"/>
              <a:gd name="connsiteY720" fmla="*/ 1821845 h 6108702"/>
              <a:gd name="connsiteX721" fmla="*/ 2584474 w 5886449"/>
              <a:gd name="connsiteY721" fmla="*/ 1829964 h 6108702"/>
              <a:gd name="connsiteX722" fmla="*/ 2600781 w 5886449"/>
              <a:gd name="connsiteY722" fmla="*/ 1827257 h 6108702"/>
              <a:gd name="connsiteX723" fmla="*/ 2608934 w 5886449"/>
              <a:gd name="connsiteY723" fmla="*/ 1827257 h 6108702"/>
              <a:gd name="connsiteX724" fmla="*/ 2617088 w 5886449"/>
              <a:gd name="connsiteY724" fmla="*/ 1821845 h 6108702"/>
              <a:gd name="connsiteX725" fmla="*/ 2617088 w 5886449"/>
              <a:gd name="connsiteY725" fmla="*/ 1808313 h 6108702"/>
              <a:gd name="connsiteX726" fmla="*/ 2611652 w 5886449"/>
              <a:gd name="connsiteY726" fmla="*/ 1802900 h 6108702"/>
              <a:gd name="connsiteX727" fmla="*/ 2617088 w 5886449"/>
              <a:gd name="connsiteY727" fmla="*/ 1802900 h 6108702"/>
              <a:gd name="connsiteX728" fmla="*/ 2633395 w 5886449"/>
              <a:gd name="connsiteY728" fmla="*/ 1805606 h 6108702"/>
              <a:gd name="connsiteX729" fmla="*/ 2666008 w 5886449"/>
              <a:gd name="connsiteY729" fmla="*/ 1805606 h 6108702"/>
              <a:gd name="connsiteX730" fmla="*/ 2641548 w 5886449"/>
              <a:gd name="connsiteY730" fmla="*/ 1794781 h 6108702"/>
              <a:gd name="connsiteX731" fmla="*/ 2622523 w 5886449"/>
              <a:gd name="connsiteY731" fmla="*/ 1789368 h 6108702"/>
              <a:gd name="connsiteX732" fmla="*/ 2611652 w 5886449"/>
              <a:gd name="connsiteY732" fmla="*/ 1783956 h 6108702"/>
              <a:gd name="connsiteX733" fmla="*/ 2598063 w 5886449"/>
              <a:gd name="connsiteY733" fmla="*/ 1781249 h 6108702"/>
              <a:gd name="connsiteX734" fmla="*/ 2551860 w 5886449"/>
              <a:gd name="connsiteY734" fmla="*/ 1781249 h 6108702"/>
              <a:gd name="connsiteX735" fmla="*/ 2535553 w 5886449"/>
              <a:gd name="connsiteY735" fmla="*/ 1786662 h 6108702"/>
              <a:gd name="connsiteX736" fmla="*/ 2527400 w 5886449"/>
              <a:gd name="connsiteY736" fmla="*/ 1802900 h 6108702"/>
              <a:gd name="connsiteX737" fmla="*/ 2462172 w 5886449"/>
              <a:gd name="connsiteY737" fmla="*/ 1767718 h 6108702"/>
              <a:gd name="connsiteX738" fmla="*/ 2456737 w 5886449"/>
              <a:gd name="connsiteY738" fmla="*/ 1762305 h 6108702"/>
              <a:gd name="connsiteX739" fmla="*/ 2451301 w 5886449"/>
              <a:gd name="connsiteY739" fmla="*/ 1756892 h 6108702"/>
              <a:gd name="connsiteX740" fmla="*/ 2434994 w 5886449"/>
              <a:gd name="connsiteY740" fmla="*/ 1746067 h 6108702"/>
              <a:gd name="connsiteX741" fmla="*/ 2383356 w 5886449"/>
              <a:gd name="connsiteY741" fmla="*/ 1735241 h 6108702"/>
              <a:gd name="connsiteX742" fmla="*/ 2432276 w 5886449"/>
              <a:gd name="connsiteY742" fmla="*/ 1729829 h 6108702"/>
              <a:gd name="connsiteX743" fmla="*/ 2445865 w 5886449"/>
              <a:gd name="connsiteY743" fmla="*/ 1727122 h 6108702"/>
              <a:gd name="connsiteX744" fmla="*/ 2448583 w 5886449"/>
              <a:gd name="connsiteY744" fmla="*/ 1727122 h 6108702"/>
              <a:gd name="connsiteX745" fmla="*/ 2459455 w 5886449"/>
              <a:gd name="connsiteY745" fmla="*/ 1724416 h 6108702"/>
              <a:gd name="connsiteX746" fmla="*/ 2464890 w 5886449"/>
              <a:gd name="connsiteY746" fmla="*/ 1708178 h 6108702"/>
              <a:gd name="connsiteX747" fmla="*/ 2443148 w 5886449"/>
              <a:gd name="connsiteY747" fmla="*/ 1710884 h 6108702"/>
              <a:gd name="connsiteX748" fmla="*/ 2418687 w 5886449"/>
              <a:gd name="connsiteY748" fmla="*/ 1713590 h 6108702"/>
              <a:gd name="connsiteX749" fmla="*/ 2386074 w 5886449"/>
              <a:gd name="connsiteY749" fmla="*/ 1719003 h 6108702"/>
              <a:gd name="connsiteX750" fmla="*/ 2361613 w 5886449"/>
              <a:gd name="connsiteY750" fmla="*/ 1716297 h 6108702"/>
              <a:gd name="connsiteX751" fmla="*/ 2334435 w 5886449"/>
              <a:gd name="connsiteY751" fmla="*/ 1729829 h 6108702"/>
              <a:gd name="connsiteX752" fmla="*/ 2320846 w 5886449"/>
              <a:gd name="connsiteY752" fmla="*/ 1732535 h 6108702"/>
              <a:gd name="connsiteX753" fmla="*/ 2269208 w 5886449"/>
              <a:gd name="connsiteY753" fmla="*/ 1743360 h 6108702"/>
              <a:gd name="connsiteX754" fmla="*/ 2212134 w 5886449"/>
              <a:gd name="connsiteY754" fmla="*/ 1762305 h 6108702"/>
              <a:gd name="connsiteX755" fmla="*/ 2209416 w 5886449"/>
              <a:gd name="connsiteY755" fmla="*/ 1765011 h 6108702"/>
              <a:gd name="connsiteX756" fmla="*/ 2212134 w 5886449"/>
              <a:gd name="connsiteY756" fmla="*/ 1740654 h 6108702"/>
              <a:gd name="connsiteX757" fmla="*/ 2266490 w 5886449"/>
              <a:gd name="connsiteY757" fmla="*/ 1732535 h 6108702"/>
              <a:gd name="connsiteX758" fmla="*/ 2320846 w 5886449"/>
              <a:gd name="connsiteY758" fmla="*/ 1729829 h 6108702"/>
              <a:gd name="connsiteX759" fmla="*/ 2350742 w 5886449"/>
              <a:gd name="connsiteY759" fmla="*/ 1697352 h 6108702"/>
              <a:gd name="connsiteX760" fmla="*/ 2339871 w 5886449"/>
              <a:gd name="connsiteY760" fmla="*/ 1678408 h 6108702"/>
              <a:gd name="connsiteX761" fmla="*/ 2326282 w 5886449"/>
              <a:gd name="connsiteY761" fmla="*/ 1678408 h 6108702"/>
              <a:gd name="connsiteX762" fmla="*/ 2309975 w 5886449"/>
              <a:gd name="connsiteY762" fmla="*/ 1683821 h 6108702"/>
              <a:gd name="connsiteX763" fmla="*/ 2236594 w 5886449"/>
              <a:gd name="connsiteY763" fmla="*/ 1700059 h 6108702"/>
              <a:gd name="connsiteX764" fmla="*/ 2318128 w 5886449"/>
              <a:gd name="connsiteY764" fmla="*/ 1662170 h 6108702"/>
              <a:gd name="connsiteX765" fmla="*/ 2307257 w 5886449"/>
              <a:gd name="connsiteY765" fmla="*/ 1659463 h 6108702"/>
              <a:gd name="connsiteX766" fmla="*/ 3084542 w 5886449"/>
              <a:gd name="connsiteY766" fmla="*/ 0 h 6108702"/>
              <a:gd name="connsiteX767" fmla="*/ 3136178 w 5886449"/>
              <a:gd name="connsiteY767" fmla="*/ 0 h 6108702"/>
              <a:gd name="connsiteX768" fmla="*/ 3185095 w 5886449"/>
              <a:gd name="connsiteY768" fmla="*/ 2707 h 6108702"/>
              <a:gd name="connsiteX769" fmla="*/ 3304672 w 5886449"/>
              <a:gd name="connsiteY769" fmla="*/ 105574 h 6108702"/>
              <a:gd name="connsiteX770" fmla="*/ 3204119 w 5886449"/>
              <a:gd name="connsiteY770" fmla="*/ 102867 h 6108702"/>
              <a:gd name="connsiteX771" fmla="*/ 3166072 w 5886449"/>
              <a:gd name="connsiteY771" fmla="*/ 102867 h 6108702"/>
              <a:gd name="connsiteX772" fmla="*/ 3152484 w 5886449"/>
              <a:gd name="connsiteY772" fmla="*/ 102867 h 6108702"/>
              <a:gd name="connsiteX773" fmla="*/ 3111719 w 5886449"/>
              <a:gd name="connsiteY773" fmla="*/ 102867 h 6108702"/>
              <a:gd name="connsiteX774" fmla="*/ 3277496 w 5886449"/>
              <a:gd name="connsiteY774" fmla="*/ 116402 h 6108702"/>
              <a:gd name="connsiteX775" fmla="*/ 3440555 w 5886449"/>
              <a:gd name="connsiteY775" fmla="*/ 140766 h 6108702"/>
              <a:gd name="connsiteX776" fmla="*/ 3443273 w 5886449"/>
              <a:gd name="connsiteY776" fmla="*/ 102867 h 6108702"/>
              <a:gd name="connsiteX777" fmla="*/ 3508497 w 5886449"/>
              <a:gd name="connsiteY777" fmla="*/ 132645 h 6108702"/>
              <a:gd name="connsiteX778" fmla="*/ 3505779 w 5886449"/>
              <a:gd name="connsiteY778" fmla="*/ 157008 h 6108702"/>
              <a:gd name="connsiteX779" fmla="*/ 3592744 w 5886449"/>
              <a:gd name="connsiteY779" fmla="*/ 205735 h 6108702"/>
              <a:gd name="connsiteX780" fmla="*/ 3630792 w 5886449"/>
              <a:gd name="connsiteY780" fmla="*/ 200320 h 6108702"/>
              <a:gd name="connsiteX781" fmla="*/ 3704168 w 5886449"/>
              <a:gd name="connsiteY781" fmla="*/ 216563 h 6108702"/>
              <a:gd name="connsiteX782" fmla="*/ 3821028 w 5886449"/>
              <a:gd name="connsiteY782" fmla="*/ 270703 h 6108702"/>
              <a:gd name="connsiteX783" fmla="*/ 3796569 w 5886449"/>
              <a:gd name="connsiteY783" fmla="*/ 297774 h 6108702"/>
              <a:gd name="connsiteX784" fmla="*/ 3856357 w 5886449"/>
              <a:gd name="connsiteY784" fmla="*/ 319430 h 6108702"/>
              <a:gd name="connsiteX785" fmla="*/ 3916146 w 5886449"/>
              <a:gd name="connsiteY785" fmla="*/ 341086 h 6108702"/>
              <a:gd name="connsiteX786" fmla="*/ 4033005 w 5886449"/>
              <a:gd name="connsiteY786" fmla="*/ 389813 h 6108702"/>
              <a:gd name="connsiteX787" fmla="*/ 3989523 w 5886449"/>
              <a:gd name="connsiteY787" fmla="*/ 392520 h 6108702"/>
              <a:gd name="connsiteX788" fmla="*/ 3984087 w 5886449"/>
              <a:gd name="connsiteY788" fmla="*/ 403348 h 6108702"/>
              <a:gd name="connsiteX789" fmla="*/ 4027570 w 5886449"/>
              <a:gd name="connsiteY789" fmla="*/ 422297 h 6108702"/>
              <a:gd name="connsiteX790" fmla="*/ 4049311 w 5886449"/>
              <a:gd name="connsiteY790" fmla="*/ 433125 h 6108702"/>
              <a:gd name="connsiteX791" fmla="*/ 4071052 w 5886449"/>
              <a:gd name="connsiteY791" fmla="*/ 441246 h 6108702"/>
              <a:gd name="connsiteX792" fmla="*/ 4144429 w 5886449"/>
              <a:gd name="connsiteY792" fmla="*/ 446660 h 6108702"/>
              <a:gd name="connsiteX793" fmla="*/ 4163453 w 5886449"/>
              <a:gd name="connsiteY793" fmla="*/ 489973 h 6108702"/>
              <a:gd name="connsiteX794" fmla="*/ 4209653 w 5886449"/>
              <a:gd name="connsiteY794" fmla="*/ 517043 h 6108702"/>
              <a:gd name="connsiteX795" fmla="*/ 4272160 w 5886449"/>
              <a:gd name="connsiteY795" fmla="*/ 506215 h 6108702"/>
              <a:gd name="connsiteX796" fmla="*/ 4291183 w 5886449"/>
              <a:gd name="connsiteY796" fmla="*/ 481852 h 6108702"/>
              <a:gd name="connsiteX797" fmla="*/ 4315642 w 5886449"/>
              <a:gd name="connsiteY797" fmla="*/ 462903 h 6108702"/>
              <a:gd name="connsiteX798" fmla="*/ 4315642 w 5886449"/>
              <a:gd name="connsiteY798" fmla="*/ 468317 h 6108702"/>
              <a:gd name="connsiteX799" fmla="*/ 4326513 w 5886449"/>
              <a:gd name="connsiteY799" fmla="*/ 503508 h 6108702"/>
              <a:gd name="connsiteX800" fmla="*/ 4424348 w 5886449"/>
              <a:gd name="connsiteY800" fmla="*/ 565770 h 6108702"/>
              <a:gd name="connsiteX801" fmla="*/ 4516749 w 5886449"/>
              <a:gd name="connsiteY801" fmla="*/ 630739 h 6108702"/>
              <a:gd name="connsiteX802" fmla="*/ 4609149 w 5886449"/>
              <a:gd name="connsiteY802" fmla="*/ 698414 h 6108702"/>
              <a:gd name="connsiteX803" fmla="*/ 4698832 w 5886449"/>
              <a:gd name="connsiteY803" fmla="*/ 771504 h 6108702"/>
              <a:gd name="connsiteX804" fmla="*/ 4777644 w 5886449"/>
              <a:gd name="connsiteY804" fmla="*/ 787747 h 6108702"/>
              <a:gd name="connsiteX805" fmla="*/ 4745032 w 5886449"/>
              <a:gd name="connsiteY805" fmla="*/ 728192 h 6108702"/>
              <a:gd name="connsiteX806" fmla="*/ 4696114 w 5886449"/>
              <a:gd name="connsiteY806" fmla="*/ 706536 h 6108702"/>
              <a:gd name="connsiteX807" fmla="*/ 4685244 w 5886449"/>
              <a:gd name="connsiteY807" fmla="*/ 665930 h 6108702"/>
              <a:gd name="connsiteX808" fmla="*/ 4603714 w 5886449"/>
              <a:gd name="connsiteY808" fmla="*/ 517043 h 6108702"/>
              <a:gd name="connsiteX809" fmla="*/ 4750468 w 5886449"/>
              <a:gd name="connsiteY809" fmla="*/ 636153 h 6108702"/>
              <a:gd name="connsiteX810" fmla="*/ 4823844 w 5886449"/>
              <a:gd name="connsiteY810" fmla="*/ 695707 h 6108702"/>
              <a:gd name="connsiteX811" fmla="*/ 4861892 w 5886449"/>
              <a:gd name="connsiteY811" fmla="*/ 728192 h 6108702"/>
              <a:gd name="connsiteX812" fmla="*/ 4899939 w 5886449"/>
              <a:gd name="connsiteY812" fmla="*/ 757969 h 6108702"/>
              <a:gd name="connsiteX813" fmla="*/ 4976033 w 5886449"/>
              <a:gd name="connsiteY813" fmla="*/ 822938 h 6108702"/>
              <a:gd name="connsiteX814" fmla="*/ 5052128 w 5886449"/>
              <a:gd name="connsiteY814" fmla="*/ 890614 h 6108702"/>
              <a:gd name="connsiteX815" fmla="*/ 5201599 w 5886449"/>
              <a:gd name="connsiteY815" fmla="*/ 1031379 h 6108702"/>
              <a:gd name="connsiteX816" fmla="*/ 5274976 w 5886449"/>
              <a:gd name="connsiteY816" fmla="*/ 1107177 h 6108702"/>
              <a:gd name="connsiteX817" fmla="*/ 5345635 w 5886449"/>
              <a:gd name="connsiteY817" fmla="*/ 1182974 h 6108702"/>
              <a:gd name="connsiteX818" fmla="*/ 5413576 w 5886449"/>
              <a:gd name="connsiteY818" fmla="*/ 1264184 h 6108702"/>
              <a:gd name="connsiteX819" fmla="*/ 5478800 w 5886449"/>
              <a:gd name="connsiteY819" fmla="*/ 1345396 h 6108702"/>
              <a:gd name="connsiteX820" fmla="*/ 5511412 w 5886449"/>
              <a:gd name="connsiteY820" fmla="*/ 1388708 h 6108702"/>
              <a:gd name="connsiteX821" fmla="*/ 5541306 w 5886449"/>
              <a:gd name="connsiteY821" fmla="*/ 1432021 h 6108702"/>
              <a:gd name="connsiteX822" fmla="*/ 5598377 w 5886449"/>
              <a:gd name="connsiteY822" fmla="*/ 1518646 h 6108702"/>
              <a:gd name="connsiteX823" fmla="*/ 5650013 w 5886449"/>
              <a:gd name="connsiteY823" fmla="*/ 1605271 h 6108702"/>
              <a:gd name="connsiteX824" fmla="*/ 5674471 w 5886449"/>
              <a:gd name="connsiteY824" fmla="*/ 1651290 h 6108702"/>
              <a:gd name="connsiteX825" fmla="*/ 5696213 w 5886449"/>
              <a:gd name="connsiteY825" fmla="*/ 1694603 h 6108702"/>
              <a:gd name="connsiteX826" fmla="*/ 5416294 w 5886449"/>
              <a:gd name="connsiteY826" fmla="*/ 1315618 h 6108702"/>
              <a:gd name="connsiteX827" fmla="*/ 5419011 w 5886449"/>
              <a:gd name="connsiteY827" fmla="*/ 1391415 h 6108702"/>
              <a:gd name="connsiteX828" fmla="*/ 5367376 w 5886449"/>
              <a:gd name="connsiteY828" fmla="*/ 1307497 h 6108702"/>
              <a:gd name="connsiteX829" fmla="*/ 5296717 w 5886449"/>
              <a:gd name="connsiteY829" fmla="*/ 1239821 h 6108702"/>
              <a:gd name="connsiteX830" fmla="*/ 5353788 w 5886449"/>
              <a:gd name="connsiteY830" fmla="*/ 1334567 h 6108702"/>
              <a:gd name="connsiteX831" fmla="*/ 5408141 w 5886449"/>
              <a:gd name="connsiteY831" fmla="*/ 1429314 h 6108702"/>
              <a:gd name="connsiteX832" fmla="*/ 5304870 w 5886449"/>
              <a:gd name="connsiteY832" fmla="*/ 1285841 h 6108702"/>
              <a:gd name="connsiteX833" fmla="*/ 5250517 w 5886449"/>
              <a:gd name="connsiteY833" fmla="*/ 1215458 h 6108702"/>
              <a:gd name="connsiteX834" fmla="*/ 5193446 w 5886449"/>
              <a:gd name="connsiteY834" fmla="*/ 1147782 h 6108702"/>
              <a:gd name="connsiteX835" fmla="*/ 5182575 w 5886449"/>
              <a:gd name="connsiteY835" fmla="*/ 1161317 h 6108702"/>
              <a:gd name="connsiteX836" fmla="*/ 5106481 w 5886449"/>
              <a:gd name="connsiteY836" fmla="*/ 1071985 h 6108702"/>
              <a:gd name="connsiteX837" fmla="*/ 5024951 w 5886449"/>
              <a:gd name="connsiteY837" fmla="*/ 982653 h 6108702"/>
              <a:gd name="connsiteX838" fmla="*/ 4948857 w 5886449"/>
              <a:gd name="connsiteY838" fmla="*/ 955583 h 6108702"/>
              <a:gd name="connsiteX839" fmla="*/ 4978751 w 5886449"/>
              <a:gd name="connsiteY839" fmla="*/ 931219 h 6108702"/>
              <a:gd name="connsiteX840" fmla="*/ 4905374 w 5886449"/>
              <a:gd name="connsiteY840" fmla="*/ 847301 h 6108702"/>
              <a:gd name="connsiteX841" fmla="*/ 4796668 w 5886449"/>
              <a:gd name="connsiteY841" fmla="*/ 822938 h 6108702"/>
              <a:gd name="connsiteX842" fmla="*/ 4802103 w 5886449"/>
              <a:gd name="connsiteY842" fmla="*/ 896028 h 6108702"/>
              <a:gd name="connsiteX843" fmla="*/ 4902657 w 5886449"/>
              <a:gd name="connsiteY843" fmla="*/ 985360 h 6108702"/>
              <a:gd name="connsiteX844" fmla="*/ 4902657 w 5886449"/>
              <a:gd name="connsiteY844" fmla="*/ 1007016 h 6108702"/>
              <a:gd name="connsiteX845" fmla="*/ 4894504 w 5886449"/>
              <a:gd name="connsiteY845" fmla="*/ 1034087 h 6108702"/>
              <a:gd name="connsiteX846" fmla="*/ 5022234 w 5886449"/>
              <a:gd name="connsiteY846" fmla="*/ 1231700 h 6108702"/>
              <a:gd name="connsiteX847" fmla="*/ 5114634 w 5886449"/>
              <a:gd name="connsiteY847" fmla="*/ 1321032 h 6108702"/>
              <a:gd name="connsiteX848" fmla="*/ 5201599 w 5886449"/>
              <a:gd name="connsiteY848" fmla="*/ 1415778 h 6108702"/>
              <a:gd name="connsiteX849" fmla="*/ 5179858 w 5886449"/>
              <a:gd name="connsiteY849" fmla="*/ 1348103 h 6108702"/>
              <a:gd name="connsiteX850" fmla="*/ 5207034 w 5886449"/>
              <a:gd name="connsiteY850" fmla="*/ 1342688 h 6108702"/>
              <a:gd name="connsiteX851" fmla="*/ 5310305 w 5886449"/>
              <a:gd name="connsiteY851" fmla="*/ 1388708 h 6108702"/>
              <a:gd name="connsiteX852" fmla="*/ 5337482 w 5886449"/>
              <a:gd name="connsiteY852" fmla="*/ 1464505 h 6108702"/>
              <a:gd name="connsiteX853" fmla="*/ 5351070 w 5886449"/>
              <a:gd name="connsiteY853" fmla="*/ 1502403 h 6108702"/>
              <a:gd name="connsiteX854" fmla="*/ 5364659 w 5886449"/>
              <a:gd name="connsiteY854" fmla="*/ 1543009 h 6108702"/>
              <a:gd name="connsiteX855" fmla="*/ 5516847 w 5886449"/>
              <a:gd name="connsiteY855" fmla="*/ 1835369 h 6108702"/>
              <a:gd name="connsiteX856" fmla="*/ 5609248 w 5886449"/>
              <a:gd name="connsiteY856" fmla="*/ 2005912 h 6108702"/>
              <a:gd name="connsiteX857" fmla="*/ 5698931 w 5886449"/>
              <a:gd name="connsiteY857" fmla="*/ 2135849 h 6108702"/>
              <a:gd name="connsiteX858" fmla="*/ 5652730 w 5886449"/>
              <a:gd name="connsiteY858" fmla="*/ 1854318 h 6108702"/>
              <a:gd name="connsiteX859" fmla="*/ 5611965 w 5886449"/>
              <a:gd name="connsiteY859" fmla="*/ 1754158 h 6108702"/>
              <a:gd name="connsiteX860" fmla="*/ 5587507 w 5886449"/>
              <a:gd name="connsiteY860" fmla="*/ 1705431 h 6108702"/>
              <a:gd name="connsiteX861" fmla="*/ 5560330 w 5886449"/>
              <a:gd name="connsiteY861" fmla="*/ 1656704 h 6108702"/>
              <a:gd name="connsiteX862" fmla="*/ 5497824 w 5886449"/>
              <a:gd name="connsiteY862" fmla="*/ 1564665 h 6108702"/>
              <a:gd name="connsiteX863" fmla="*/ 5440753 w 5886449"/>
              <a:gd name="connsiteY863" fmla="*/ 1496989 h 6108702"/>
              <a:gd name="connsiteX864" fmla="*/ 5500541 w 5886449"/>
              <a:gd name="connsiteY864" fmla="*/ 1537595 h 6108702"/>
              <a:gd name="connsiteX865" fmla="*/ 5459777 w 5886449"/>
              <a:gd name="connsiteY865" fmla="*/ 1434728 h 6108702"/>
              <a:gd name="connsiteX866" fmla="*/ 5554895 w 5886449"/>
              <a:gd name="connsiteY866" fmla="*/ 1583614 h 6108702"/>
              <a:gd name="connsiteX867" fmla="*/ 5617401 w 5886449"/>
              <a:gd name="connsiteY867" fmla="*/ 1629634 h 6108702"/>
              <a:gd name="connsiteX868" fmla="*/ 5650013 w 5886449"/>
              <a:gd name="connsiteY868" fmla="*/ 1737915 h 6108702"/>
              <a:gd name="connsiteX869" fmla="*/ 5679907 w 5886449"/>
              <a:gd name="connsiteY869" fmla="*/ 1846197 h 6108702"/>
              <a:gd name="connsiteX870" fmla="*/ 5766872 w 5886449"/>
              <a:gd name="connsiteY870" fmla="*/ 1949064 h 6108702"/>
              <a:gd name="connsiteX871" fmla="*/ 5723389 w 5886449"/>
              <a:gd name="connsiteY871" fmla="*/ 2016740 h 6108702"/>
              <a:gd name="connsiteX872" fmla="*/ 5756001 w 5886449"/>
              <a:gd name="connsiteY872" fmla="*/ 2103365 h 6108702"/>
              <a:gd name="connsiteX873" fmla="*/ 5785895 w 5886449"/>
              <a:gd name="connsiteY873" fmla="*/ 2200818 h 6108702"/>
              <a:gd name="connsiteX874" fmla="*/ 5813072 w 5886449"/>
              <a:gd name="connsiteY874" fmla="*/ 2276615 h 6108702"/>
              <a:gd name="connsiteX875" fmla="*/ 5821225 w 5886449"/>
              <a:gd name="connsiteY875" fmla="*/ 2292857 h 6108702"/>
              <a:gd name="connsiteX876" fmla="*/ 5840249 w 5886449"/>
              <a:gd name="connsiteY876" fmla="*/ 2363240 h 6108702"/>
              <a:gd name="connsiteX877" fmla="*/ 5853837 w 5886449"/>
              <a:gd name="connsiteY877" fmla="*/ 2455279 h 6108702"/>
              <a:gd name="connsiteX878" fmla="*/ 5821225 w 5886449"/>
              <a:gd name="connsiteY878" fmla="*/ 2452572 h 6108702"/>
              <a:gd name="connsiteX879" fmla="*/ 5842967 w 5886449"/>
              <a:gd name="connsiteY879" fmla="*/ 2544611 h 6108702"/>
              <a:gd name="connsiteX880" fmla="*/ 5859273 w 5886449"/>
              <a:gd name="connsiteY880" fmla="*/ 2633943 h 6108702"/>
              <a:gd name="connsiteX881" fmla="*/ 5867425 w 5886449"/>
              <a:gd name="connsiteY881" fmla="*/ 2679963 h 6108702"/>
              <a:gd name="connsiteX882" fmla="*/ 5875578 w 5886449"/>
              <a:gd name="connsiteY882" fmla="*/ 2725982 h 6108702"/>
              <a:gd name="connsiteX883" fmla="*/ 5886449 w 5886449"/>
              <a:gd name="connsiteY883" fmla="*/ 2818022 h 6108702"/>
              <a:gd name="connsiteX884" fmla="*/ 5813072 w 5886449"/>
              <a:gd name="connsiteY884" fmla="*/ 2818022 h 6108702"/>
              <a:gd name="connsiteX885" fmla="*/ 5753284 w 5886449"/>
              <a:gd name="connsiteY885" fmla="*/ 2674549 h 6108702"/>
              <a:gd name="connsiteX886" fmla="*/ 5756001 w 5886449"/>
              <a:gd name="connsiteY886" fmla="*/ 2701619 h 6108702"/>
              <a:gd name="connsiteX887" fmla="*/ 5758719 w 5886449"/>
              <a:gd name="connsiteY887" fmla="*/ 2725982 h 6108702"/>
              <a:gd name="connsiteX888" fmla="*/ 5764154 w 5886449"/>
              <a:gd name="connsiteY888" fmla="*/ 2772002 h 6108702"/>
              <a:gd name="connsiteX889" fmla="*/ 5780460 w 5886449"/>
              <a:gd name="connsiteY889" fmla="*/ 2864041 h 6108702"/>
              <a:gd name="connsiteX890" fmla="*/ 5791331 w 5886449"/>
              <a:gd name="connsiteY890" fmla="*/ 2961494 h 6108702"/>
              <a:gd name="connsiteX891" fmla="*/ 5791331 w 5886449"/>
              <a:gd name="connsiteY891" fmla="*/ 3056240 h 6108702"/>
              <a:gd name="connsiteX892" fmla="*/ 5783178 w 5886449"/>
              <a:gd name="connsiteY892" fmla="*/ 3056240 h 6108702"/>
              <a:gd name="connsiteX893" fmla="*/ 5775025 w 5886449"/>
              <a:gd name="connsiteY893" fmla="*/ 3015635 h 6108702"/>
              <a:gd name="connsiteX894" fmla="*/ 5769590 w 5886449"/>
              <a:gd name="connsiteY894" fmla="*/ 2975029 h 6108702"/>
              <a:gd name="connsiteX895" fmla="*/ 5761437 w 5886449"/>
              <a:gd name="connsiteY895" fmla="*/ 2937131 h 6108702"/>
              <a:gd name="connsiteX896" fmla="*/ 5712519 w 5886449"/>
              <a:gd name="connsiteY896" fmla="*/ 2891111 h 6108702"/>
              <a:gd name="connsiteX897" fmla="*/ 5736978 w 5886449"/>
              <a:gd name="connsiteY897" fmla="*/ 3056240 h 6108702"/>
              <a:gd name="connsiteX898" fmla="*/ 5736105 w 5886449"/>
              <a:gd name="connsiteY898" fmla="*/ 3056240 h 6108702"/>
              <a:gd name="connsiteX899" fmla="*/ 5744164 w 5886449"/>
              <a:gd name="connsiteY899" fmla="*/ 3083002 h 6108702"/>
              <a:gd name="connsiteX900" fmla="*/ 5752314 w 5886449"/>
              <a:gd name="connsiteY900" fmla="*/ 3115479 h 6108702"/>
              <a:gd name="connsiteX901" fmla="*/ 5755031 w 5886449"/>
              <a:gd name="connsiteY901" fmla="*/ 3150661 h 6108702"/>
              <a:gd name="connsiteX902" fmla="*/ 5738731 w 5886449"/>
              <a:gd name="connsiteY902" fmla="*/ 3239971 h 6108702"/>
              <a:gd name="connsiteX903" fmla="*/ 5749597 w 5886449"/>
              <a:gd name="connsiteY903" fmla="*/ 3288685 h 6108702"/>
              <a:gd name="connsiteX904" fmla="*/ 5752314 w 5886449"/>
              <a:gd name="connsiteY904" fmla="*/ 3361756 h 6108702"/>
              <a:gd name="connsiteX905" fmla="*/ 5752314 w 5886449"/>
              <a:gd name="connsiteY905" fmla="*/ 3399645 h 6108702"/>
              <a:gd name="connsiteX906" fmla="*/ 5752314 w 5886449"/>
              <a:gd name="connsiteY906" fmla="*/ 3437534 h 6108702"/>
              <a:gd name="connsiteX907" fmla="*/ 5763181 w 5886449"/>
              <a:gd name="connsiteY907" fmla="*/ 3499780 h 6108702"/>
              <a:gd name="connsiteX908" fmla="*/ 5812082 w 5886449"/>
              <a:gd name="connsiteY908" fmla="*/ 3499780 h 6108702"/>
              <a:gd name="connsiteX909" fmla="*/ 5793065 w 5886449"/>
              <a:gd name="connsiteY909" fmla="*/ 3594503 h 6108702"/>
              <a:gd name="connsiteX910" fmla="*/ 5790348 w 5886449"/>
              <a:gd name="connsiteY910" fmla="*/ 3643217 h 6108702"/>
              <a:gd name="connsiteX911" fmla="*/ 5787631 w 5886449"/>
              <a:gd name="connsiteY911" fmla="*/ 3694637 h 6108702"/>
              <a:gd name="connsiteX912" fmla="*/ 5784915 w 5886449"/>
              <a:gd name="connsiteY912" fmla="*/ 3746058 h 6108702"/>
              <a:gd name="connsiteX913" fmla="*/ 5784915 w 5886449"/>
              <a:gd name="connsiteY913" fmla="*/ 3770415 h 6108702"/>
              <a:gd name="connsiteX914" fmla="*/ 5784915 w 5886449"/>
              <a:gd name="connsiteY914" fmla="*/ 3792066 h 6108702"/>
              <a:gd name="connsiteX915" fmla="*/ 5776765 w 5886449"/>
              <a:gd name="connsiteY915" fmla="*/ 3873257 h 6108702"/>
              <a:gd name="connsiteX916" fmla="*/ 5765898 w 5886449"/>
              <a:gd name="connsiteY916" fmla="*/ 3905733 h 6108702"/>
              <a:gd name="connsiteX917" fmla="*/ 5752314 w 5886449"/>
              <a:gd name="connsiteY917" fmla="*/ 3927384 h 6108702"/>
              <a:gd name="connsiteX918" fmla="*/ 5722430 w 5886449"/>
              <a:gd name="connsiteY918" fmla="*/ 3954447 h 6108702"/>
              <a:gd name="connsiteX919" fmla="*/ 5700697 w 5886449"/>
              <a:gd name="connsiteY919" fmla="*/ 3973391 h 6108702"/>
              <a:gd name="connsiteX920" fmla="*/ 5703413 w 5886449"/>
              <a:gd name="connsiteY920" fmla="*/ 4000455 h 6108702"/>
              <a:gd name="connsiteX921" fmla="*/ 5700697 w 5886449"/>
              <a:gd name="connsiteY921" fmla="*/ 4027518 h 6108702"/>
              <a:gd name="connsiteX922" fmla="*/ 5700697 w 5886449"/>
              <a:gd name="connsiteY922" fmla="*/ 4051876 h 6108702"/>
              <a:gd name="connsiteX923" fmla="*/ 5722430 w 5886449"/>
              <a:gd name="connsiteY923" fmla="*/ 4038344 h 6108702"/>
              <a:gd name="connsiteX924" fmla="*/ 5684396 w 5886449"/>
              <a:gd name="connsiteY924" fmla="*/ 4100590 h 6108702"/>
              <a:gd name="connsiteX925" fmla="*/ 5643645 w 5886449"/>
              <a:gd name="connsiteY925" fmla="*/ 4168249 h 6108702"/>
              <a:gd name="connsiteX926" fmla="*/ 5659946 w 5886449"/>
              <a:gd name="connsiteY926" fmla="*/ 4189900 h 6108702"/>
              <a:gd name="connsiteX927" fmla="*/ 5616478 w 5886449"/>
              <a:gd name="connsiteY927" fmla="*/ 4308979 h 6108702"/>
              <a:gd name="connsiteX928" fmla="*/ 5564861 w 5886449"/>
              <a:gd name="connsiteY928" fmla="*/ 4425352 h 6108702"/>
              <a:gd name="connsiteX929" fmla="*/ 5638212 w 5886449"/>
              <a:gd name="connsiteY929" fmla="*/ 4336042 h 6108702"/>
              <a:gd name="connsiteX930" fmla="*/ 5649079 w 5886449"/>
              <a:gd name="connsiteY930" fmla="*/ 4311685 h 6108702"/>
              <a:gd name="connsiteX931" fmla="*/ 5657229 w 5886449"/>
              <a:gd name="connsiteY931" fmla="*/ 4284622 h 6108702"/>
              <a:gd name="connsiteX932" fmla="*/ 5673529 w 5886449"/>
              <a:gd name="connsiteY932" fmla="*/ 4230495 h 6108702"/>
              <a:gd name="connsiteX933" fmla="*/ 5689830 w 5886449"/>
              <a:gd name="connsiteY933" fmla="*/ 4181780 h 6108702"/>
              <a:gd name="connsiteX934" fmla="*/ 5703413 w 5886449"/>
              <a:gd name="connsiteY934" fmla="*/ 4141185 h 6108702"/>
              <a:gd name="connsiteX935" fmla="*/ 5749597 w 5886449"/>
              <a:gd name="connsiteY935" fmla="*/ 4130360 h 6108702"/>
              <a:gd name="connsiteX936" fmla="*/ 5581161 w 5886449"/>
              <a:gd name="connsiteY936" fmla="*/ 4582321 h 6108702"/>
              <a:gd name="connsiteX937" fmla="*/ 5676246 w 5886449"/>
              <a:gd name="connsiteY937" fmla="*/ 4419940 h 6108702"/>
              <a:gd name="connsiteX938" fmla="*/ 5719713 w 5886449"/>
              <a:gd name="connsiteY938" fmla="*/ 4336042 h 6108702"/>
              <a:gd name="connsiteX939" fmla="*/ 5760465 w 5886449"/>
              <a:gd name="connsiteY939" fmla="*/ 4254852 h 6108702"/>
              <a:gd name="connsiteX940" fmla="*/ 5760465 w 5886449"/>
              <a:gd name="connsiteY940" fmla="*/ 4330630 h 6108702"/>
              <a:gd name="connsiteX941" fmla="*/ 5782198 w 5886449"/>
              <a:gd name="connsiteY941" fmla="*/ 4336042 h 6108702"/>
              <a:gd name="connsiteX942" fmla="*/ 5814799 w 5886449"/>
              <a:gd name="connsiteY942" fmla="*/ 4373932 h 6108702"/>
              <a:gd name="connsiteX943" fmla="*/ 5774048 w 5886449"/>
              <a:gd name="connsiteY943" fmla="*/ 4447003 h 6108702"/>
              <a:gd name="connsiteX944" fmla="*/ 5722430 w 5886449"/>
              <a:gd name="connsiteY944" fmla="*/ 4517368 h 6108702"/>
              <a:gd name="connsiteX945" fmla="*/ 5659946 w 5886449"/>
              <a:gd name="connsiteY945" fmla="*/ 4658098 h 6108702"/>
              <a:gd name="connsiteX946" fmla="*/ 5630062 w 5886449"/>
              <a:gd name="connsiteY946" fmla="*/ 4622916 h 6108702"/>
              <a:gd name="connsiteX947" fmla="*/ 5613761 w 5886449"/>
              <a:gd name="connsiteY947" fmla="*/ 4679749 h 6108702"/>
              <a:gd name="connsiteX948" fmla="*/ 5592028 w 5886449"/>
              <a:gd name="connsiteY948" fmla="*/ 4739289 h 6108702"/>
              <a:gd name="connsiteX949" fmla="*/ 5567577 w 5886449"/>
              <a:gd name="connsiteY949" fmla="*/ 4798829 h 6108702"/>
              <a:gd name="connsiteX950" fmla="*/ 5537693 w 5886449"/>
              <a:gd name="connsiteY950" fmla="*/ 4858368 h 6108702"/>
              <a:gd name="connsiteX951" fmla="*/ 5393707 w 5886449"/>
              <a:gd name="connsiteY951" fmla="*/ 5082995 h 6108702"/>
              <a:gd name="connsiteX952" fmla="*/ 5306772 w 5886449"/>
              <a:gd name="connsiteY952" fmla="*/ 5185837 h 6108702"/>
              <a:gd name="connsiteX953" fmla="*/ 5219837 w 5886449"/>
              <a:gd name="connsiteY953" fmla="*/ 5280559 h 6108702"/>
              <a:gd name="connsiteX954" fmla="*/ 5176369 w 5886449"/>
              <a:gd name="connsiteY954" fmla="*/ 5323861 h 6108702"/>
              <a:gd name="connsiteX955" fmla="*/ 5132902 w 5886449"/>
              <a:gd name="connsiteY955" fmla="*/ 5367162 h 6108702"/>
              <a:gd name="connsiteX956" fmla="*/ 5048683 w 5886449"/>
              <a:gd name="connsiteY956" fmla="*/ 5442940 h 6108702"/>
              <a:gd name="connsiteX957" fmla="*/ 4959032 w 5886449"/>
              <a:gd name="connsiteY957" fmla="*/ 5494361 h 6108702"/>
              <a:gd name="connsiteX958" fmla="*/ 4915564 w 5886449"/>
              <a:gd name="connsiteY958" fmla="*/ 5518718 h 6108702"/>
              <a:gd name="connsiteX959" fmla="*/ 4869380 w 5886449"/>
              <a:gd name="connsiteY959" fmla="*/ 5540369 h 6108702"/>
              <a:gd name="connsiteX960" fmla="*/ 4820479 w 5886449"/>
              <a:gd name="connsiteY960" fmla="*/ 5580964 h 6108702"/>
              <a:gd name="connsiteX961" fmla="*/ 4768861 w 5886449"/>
              <a:gd name="connsiteY961" fmla="*/ 5618853 h 6108702"/>
              <a:gd name="connsiteX962" fmla="*/ 4662909 w 5886449"/>
              <a:gd name="connsiteY962" fmla="*/ 5694631 h 6108702"/>
              <a:gd name="connsiteX963" fmla="*/ 4638459 w 5886449"/>
              <a:gd name="connsiteY963" fmla="*/ 5710869 h 6108702"/>
              <a:gd name="connsiteX964" fmla="*/ 4611291 w 5886449"/>
              <a:gd name="connsiteY964" fmla="*/ 5729813 h 6108702"/>
              <a:gd name="connsiteX965" fmla="*/ 4559673 w 5886449"/>
              <a:gd name="connsiteY965" fmla="*/ 5764996 h 6108702"/>
              <a:gd name="connsiteX966" fmla="*/ 4535223 w 5886449"/>
              <a:gd name="connsiteY966" fmla="*/ 5781234 h 6108702"/>
              <a:gd name="connsiteX967" fmla="*/ 4521639 w 5886449"/>
              <a:gd name="connsiteY967" fmla="*/ 5789353 h 6108702"/>
              <a:gd name="connsiteX968" fmla="*/ 4508056 w 5886449"/>
              <a:gd name="connsiteY968" fmla="*/ 5797472 h 6108702"/>
              <a:gd name="connsiteX969" fmla="*/ 4456438 w 5886449"/>
              <a:gd name="connsiteY969" fmla="*/ 5827242 h 6108702"/>
              <a:gd name="connsiteX970" fmla="*/ 4252684 w 5886449"/>
              <a:gd name="connsiteY970" fmla="*/ 5924670 h 6108702"/>
              <a:gd name="connsiteX971" fmla="*/ 4228233 w 5886449"/>
              <a:gd name="connsiteY971" fmla="*/ 5932789 h 6108702"/>
              <a:gd name="connsiteX972" fmla="*/ 4203783 w 5886449"/>
              <a:gd name="connsiteY972" fmla="*/ 5940908 h 6108702"/>
              <a:gd name="connsiteX973" fmla="*/ 4157598 w 5886449"/>
              <a:gd name="connsiteY973" fmla="*/ 5954440 h 6108702"/>
              <a:gd name="connsiteX974" fmla="*/ 4065230 w 5886449"/>
              <a:gd name="connsiteY974" fmla="*/ 5973385 h 6108702"/>
              <a:gd name="connsiteX975" fmla="*/ 3959278 w 5886449"/>
              <a:gd name="connsiteY975" fmla="*/ 6013980 h 6108702"/>
              <a:gd name="connsiteX976" fmla="*/ 3858759 w 5886449"/>
              <a:gd name="connsiteY976" fmla="*/ 6049162 h 6108702"/>
              <a:gd name="connsiteX977" fmla="*/ 3834308 w 5886449"/>
              <a:gd name="connsiteY977" fmla="*/ 6057281 h 6108702"/>
              <a:gd name="connsiteX978" fmla="*/ 3809858 w 5886449"/>
              <a:gd name="connsiteY978" fmla="*/ 6065401 h 6108702"/>
              <a:gd name="connsiteX979" fmla="*/ 3760957 w 5886449"/>
              <a:gd name="connsiteY979" fmla="*/ 6081639 h 6108702"/>
              <a:gd name="connsiteX980" fmla="*/ 3712056 w 5886449"/>
              <a:gd name="connsiteY980" fmla="*/ 6095170 h 6108702"/>
              <a:gd name="connsiteX981" fmla="*/ 3663155 w 5886449"/>
              <a:gd name="connsiteY981" fmla="*/ 6108702 h 6108702"/>
              <a:gd name="connsiteX982" fmla="*/ 3519169 w 5886449"/>
              <a:gd name="connsiteY982" fmla="*/ 6043750 h 6108702"/>
              <a:gd name="connsiteX983" fmla="*/ 3616971 w 5886449"/>
              <a:gd name="connsiteY983" fmla="*/ 6016686 h 6108702"/>
              <a:gd name="connsiteX984" fmla="*/ 3641421 w 5886449"/>
              <a:gd name="connsiteY984" fmla="*/ 6008567 h 6108702"/>
              <a:gd name="connsiteX985" fmla="*/ 3655005 w 5886449"/>
              <a:gd name="connsiteY985" fmla="*/ 6005861 h 6108702"/>
              <a:gd name="connsiteX986" fmla="*/ 3668588 w 5886449"/>
              <a:gd name="connsiteY986" fmla="*/ 6003154 h 6108702"/>
              <a:gd name="connsiteX987" fmla="*/ 3717489 w 5886449"/>
              <a:gd name="connsiteY987" fmla="*/ 5986916 h 6108702"/>
              <a:gd name="connsiteX988" fmla="*/ 3674022 w 5886449"/>
              <a:gd name="connsiteY988" fmla="*/ 5949027 h 6108702"/>
              <a:gd name="connsiteX989" fmla="*/ 3741940 w 5886449"/>
              <a:gd name="connsiteY989" fmla="*/ 5938202 h 6108702"/>
              <a:gd name="connsiteX990" fmla="*/ 3774541 w 5886449"/>
              <a:gd name="connsiteY990" fmla="*/ 5932789 h 6108702"/>
              <a:gd name="connsiteX991" fmla="*/ 3809858 w 5886449"/>
              <a:gd name="connsiteY991" fmla="*/ 5924670 h 6108702"/>
              <a:gd name="connsiteX992" fmla="*/ 3875059 w 5886449"/>
              <a:gd name="connsiteY992" fmla="*/ 5886781 h 6108702"/>
              <a:gd name="connsiteX993" fmla="*/ 3910377 w 5886449"/>
              <a:gd name="connsiteY993" fmla="*/ 5840773 h 6108702"/>
              <a:gd name="connsiteX994" fmla="*/ 3864192 w 5886449"/>
              <a:gd name="connsiteY994" fmla="*/ 5835361 h 6108702"/>
              <a:gd name="connsiteX995" fmla="*/ 3820725 w 5886449"/>
              <a:gd name="connsiteY995" fmla="*/ 5827242 h 6108702"/>
              <a:gd name="connsiteX996" fmla="*/ 3774541 w 5886449"/>
              <a:gd name="connsiteY996" fmla="*/ 5819123 h 6108702"/>
              <a:gd name="connsiteX997" fmla="*/ 3731073 w 5886449"/>
              <a:gd name="connsiteY997" fmla="*/ 5808297 h 6108702"/>
              <a:gd name="connsiteX998" fmla="*/ 3641421 w 5886449"/>
              <a:gd name="connsiteY998" fmla="*/ 5840773 h 6108702"/>
              <a:gd name="connsiteX999" fmla="*/ 3597954 w 5886449"/>
              <a:gd name="connsiteY999" fmla="*/ 5857012 h 6108702"/>
              <a:gd name="connsiteX1000" fmla="*/ 3557203 w 5886449"/>
              <a:gd name="connsiteY1000" fmla="*/ 5873250 h 6108702"/>
              <a:gd name="connsiteX1001" fmla="*/ 3519169 w 5886449"/>
              <a:gd name="connsiteY1001" fmla="*/ 5892194 h 6108702"/>
              <a:gd name="connsiteX1002" fmla="*/ 3500152 w 5886449"/>
              <a:gd name="connsiteY1002" fmla="*/ 5900313 h 6108702"/>
              <a:gd name="connsiteX1003" fmla="*/ 3483851 w 5886449"/>
              <a:gd name="connsiteY1003" fmla="*/ 5908432 h 6108702"/>
              <a:gd name="connsiteX1004" fmla="*/ 3424084 w 5886449"/>
              <a:gd name="connsiteY1004" fmla="*/ 5940908 h 6108702"/>
              <a:gd name="connsiteX1005" fmla="*/ 3500152 w 5886449"/>
              <a:gd name="connsiteY1005" fmla="*/ 5927377 h 6108702"/>
              <a:gd name="connsiteX1006" fmla="*/ 3521886 w 5886449"/>
              <a:gd name="connsiteY1006" fmla="*/ 5923656 h 6108702"/>
              <a:gd name="connsiteX1007" fmla="*/ 3530770 w 5886449"/>
              <a:gd name="connsiteY1007" fmla="*/ 5922549 h 6108702"/>
              <a:gd name="connsiteX1008" fmla="*/ 3514415 w 5886449"/>
              <a:gd name="connsiteY1008" fmla="*/ 5927377 h 6108702"/>
              <a:gd name="connsiteX1009" fmla="*/ 3500152 w 5886449"/>
              <a:gd name="connsiteY1009" fmla="*/ 5932789 h 6108702"/>
              <a:gd name="connsiteX1010" fmla="*/ 3502868 w 5886449"/>
              <a:gd name="connsiteY1010" fmla="*/ 5935496 h 6108702"/>
              <a:gd name="connsiteX1011" fmla="*/ 3535469 w 5886449"/>
              <a:gd name="connsiteY1011" fmla="*/ 5938202 h 6108702"/>
              <a:gd name="connsiteX1012" fmla="*/ 3511019 w 5886449"/>
              <a:gd name="connsiteY1012" fmla="*/ 5943615 h 6108702"/>
              <a:gd name="connsiteX1013" fmla="*/ 3486568 w 5886449"/>
              <a:gd name="connsiteY1013" fmla="*/ 5946321 h 6108702"/>
              <a:gd name="connsiteX1014" fmla="*/ 3437667 w 5886449"/>
              <a:gd name="connsiteY1014" fmla="*/ 5954440 h 6108702"/>
              <a:gd name="connsiteX1015" fmla="*/ 3388766 w 5886449"/>
              <a:gd name="connsiteY1015" fmla="*/ 5962559 h 6108702"/>
              <a:gd name="connsiteX1016" fmla="*/ 3377899 w 5886449"/>
              <a:gd name="connsiteY1016" fmla="*/ 5965266 h 6108702"/>
              <a:gd name="connsiteX1017" fmla="*/ 3367032 w 5886449"/>
              <a:gd name="connsiteY1017" fmla="*/ 5967972 h 6108702"/>
              <a:gd name="connsiteX1018" fmla="*/ 3342582 w 5886449"/>
              <a:gd name="connsiteY1018" fmla="*/ 5970678 h 6108702"/>
              <a:gd name="connsiteX1019" fmla="*/ 3250213 w 5886449"/>
              <a:gd name="connsiteY1019" fmla="*/ 5981504 h 6108702"/>
              <a:gd name="connsiteX1020" fmla="*/ 3163278 w 5886449"/>
              <a:gd name="connsiteY1020" fmla="*/ 5989623 h 6108702"/>
              <a:gd name="connsiteX1021" fmla="*/ 3119811 w 5886449"/>
              <a:gd name="connsiteY1021" fmla="*/ 5940908 h 6108702"/>
              <a:gd name="connsiteX1022" fmla="*/ 3041026 w 5886449"/>
              <a:gd name="connsiteY1022" fmla="*/ 5970678 h 6108702"/>
              <a:gd name="connsiteX1023" fmla="*/ 3005708 w 5886449"/>
              <a:gd name="connsiteY1023" fmla="*/ 5970678 h 6108702"/>
              <a:gd name="connsiteX1024" fmla="*/ 2964958 w 5886449"/>
              <a:gd name="connsiteY1024" fmla="*/ 5967972 h 6108702"/>
              <a:gd name="connsiteX1025" fmla="*/ 2943225 w 5886449"/>
              <a:gd name="connsiteY1025" fmla="*/ 5967972 h 6108702"/>
              <a:gd name="connsiteX1026" fmla="*/ 2943225 w 5886449"/>
              <a:gd name="connsiteY1026" fmla="*/ 5968245 h 6108702"/>
              <a:gd name="connsiteX1027" fmla="*/ 2886154 w 5886449"/>
              <a:gd name="connsiteY1027" fmla="*/ 5960126 h 6108702"/>
              <a:gd name="connsiteX1028" fmla="*/ 2831801 w 5886449"/>
              <a:gd name="connsiteY1028" fmla="*/ 5946593 h 6108702"/>
              <a:gd name="connsiteX1029" fmla="*/ 2647000 w 5886449"/>
              <a:gd name="connsiteY1029" fmla="*/ 6092749 h 6108702"/>
              <a:gd name="connsiteX1030" fmla="*/ 2527423 w 5886449"/>
              <a:gd name="connsiteY1030" fmla="*/ 6054857 h 6108702"/>
              <a:gd name="connsiteX1031" fmla="*/ 2516553 w 5886449"/>
              <a:gd name="connsiteY1031" fmla="*/ 6052150 h 6108702"/>
              <a:gd name="connsiteX1032" fmla="*/ 2511117 w 5886449"/>
              <a:gd name="connsiteY1032" fmla="*/ 6049443 h 6108702"/>
              <a:gd name="connsiteX1033" fmla="*/ 2494811 w 5886449"/>
              <a:gd name="connsiteY1033" fmla="*/ 6046737 h 6108702"/>
              <a:gd name="connsiteX1034" fmla="*/ 2462199 w 5886449"/>
              <a:gd name="connsiteY1034" fmla="*/ 6035910 h 6108702"/>
              <a:gd name="connsiteX1035" fmla="*/ 2391540 w 5886449"/>
              <a:gd name="connsiteY1035" fmla="*/ 6019671 h 6108702"/>
              <a:gd name="connsiteX1036" fmla="*/ 2369799 w 5886449"/>
              <a:gd name="connsiteY1036" fmla="*/ 6049443 h 6108702"/>
              <a:gd name="connsiteX1037" fmla="*/ 2342622 w 5886449"/>
              <a:gd name="connsiteY1037" fmla="*/ 6044030 h 6108702"/>
              <a:gd name="connsiteX1038" fmla="*/ 2318163 w 5886449"/>
              <a:gd name="connsiteY1038" fmla="*/ 6041324 h 6108702"/>
              <a:gd name="connsiteX1039" fmla="*/ 2269246 w 5886449"/>
              <a:gd name="connsiteY1039" fmla="*/ 6033204 h 6108702"/>
              <a:gd name="connsiteX1040" fmla="*/ 2174128 w 5886449"/>
              <a:gd name="connsiteY1040" fmla="*/ 6014258 h 6108702"/>
              <a:gd name="connsiteX1041" fmla="*/ 2038245 w 5886449"/>
              <a:gd name="connsiteY1041" fmla="*/ 5922233 h 6108702"/>
              <a:gd name="connsiteX1042" fmla="*/ 1883338 w 5886449"/>
              <a:gd name="connsiteY1042" fmla="*/ 5865394 h 6108702"/>
              <a:gd name="connsiteX1043" fmla="*/ 1731149 w 5886449"/>
              <a:gd name="connsiteY1043" fmla="*/ 5797729 h 6108702"/>
              <a:gd name="connsiteX1044" fmla="*/ 1720279 w 5886449"/>
              <a:gd name="connsiteY1044" fmla="*/ 5832915 h 6108702"/>
              <a:gd name="connsiteX1045" fmla="*/ 1665925 w 5886449"/>
              <a:gd name="connsiteY1045" fmla="*/ 5784196 h 6108702"/>
              <a:gd name="connsiteX1046" fmla="*/ 1674078 w 5886449"/>
              <a:gd name="connsiteY1046" fmla="*/ 5762543 h 6108702"/>
              <a:gd name="connsiteX1047" fmla="*/ 1606137 w 5886449"/>
              <a:gd name="connsiteY1047" fmla="*/ 5692172 h 6108702"/>
              <a:gd name="connsiteX1048" fmla="*/ 1568090 w 5886449"/>
              <a:gd name="connsiteY1048" fmla="*/ 5686759 h 6108702"/>
              <a:gd name="connsiteX1049" fmla="*/ 1500148 w 5886449"/>
              <a:gd name="connsiteY1049" fmla="*/ 5651573 h 6108702"/>
              <a:gd name="connsiteX1050" fmla="*/ 1405030 w 5886449"/>
              <a:gd name="connsiteY1050" fmla="*/ 5567668 h 6108702"/>
              <a:gd name="connsiteX1051" fmla="*/ 1434924 w 5886449"/>
              <a:gd name="connsiteY1051" fmla="*/ 5546015 h 6108702"/>
              <a:gd name="connsiteX1052" fmla="*/ 1383289 w 5886449"/>
              <a:gd name="connsiteY1052" fmla="*/ 5510829 h 6108702"/>
              <a:gd name="connsiteX1053" fmla="*/ 1331653 w 5886449"/>
              <a:gd name="connsiteY1053" fmla="*/ 5472937 h 6108702"/>
              <a:gd name="connsiteX1054" fmla="*/ 1231100 w 5886449"/>
              <a:gd name="connsiteY1054" fmla="*/ 5394445 h 6108702"/>
              <a:gd name="connsiteX1055" fmla="*/ 1277300 w 5886449"/>
              <a:gd name="connsiteY1055" fmla="*/ 5402565 h 6108702"/>
              <a:gd name="connsiteX1056" fmla="*/ 1282735 w 5886449"/>
              <a:gd name="connsiteY1056" fmla="*/ 5375499 h 6108702"/>
              <a:gd name="connsiteX1057" fmla="*/ 1212076 w 5886449"/>
              <a:gd name="connsiteY1057" fmla="*/ 5280768 h 6108702"/>
              <a:gd name="connsiteX1058" fmla="*/ 1274582 w 5886449"/>
              <a:gd name="connsiteY1058" fmla="*/ 5324074 h 6108702"/>
              <a:gd name="connsiteX1059" fmla="*/ 1307194 w 5886449"/>
              <a:gd name="connsiteY1059" fmla="*/ 5343020 h 6108702"/>
              <a:gd name="connsiteX1060" fmla="*/ 1339806 w 5886449"/>
              <a:gd name="connsiteY1060" fmla="*/ 5364673 h 6108702"/>
              <a:gd name="connsiteX1061" fmla="*/ 1285453 w 5886449"/>
              <a:gd name="connsiteY1061" fmla="*/ 5269942 h 6108702"/>
              <a:gd name="connsiteX1062" fmla="*/ 1337089 w 5886449"/>
              <a:gd name="connsiteY1062" fmla="*/ 5313247 h 6108702"/>
              <a:gd name="connsiteX1063" fmla="*/ 1388724 w 5886449"/>
              <a:gd name="connsiteY1063" fmla="*/ 5351140 h 6108702"/>
              <a:gd name="connsiteX1064" fmla="*/ 1443077 w 5886449"/>
              <a:gd name="connsiteY1064" fmla="*/ 5389032 h 6108702"/>
              <a:gd name="connsiteX1065" fmla="*/ 1497430 w 5886449"/>
              <a:gd name="connsiteY1065" fmla="*/ 5426925 h 6108702"/>
              <a:gd name="connsiteX1066" fmla="*/ 1530042 w 5886449"/>
              <a:gd name="connsiteY1066" fmla="*/ 5397152 h 6108702"/>
              <a:gd name="connsiteX1067" fmla="*/ 1453948 w 5886449"/>
              <a:gd name="connsiteY1067" fmla="*/ 5386326 h 6108702"/>
              <a:gd name="connsiteX1068" fmla="*/ 1396877 w 5886449"/>
              <a:gd name="connsiteY1068" fmla="*/ 5334900 h 6108702"/>
              <a:gd name="connsiteX1069" fmla="*/ 1413183 w 5886449"/>
              <a:gd name="connsiteY1069" fmla="*/ 5305128 h 6108702"/>
              <a:gd name="connsiteX1070" fmla="*/ 1339806 w 5886449"/>
              <a:gd name="connsiteY1070" fmla="*/ 5240169 h 6108702"/>
              <a:gd name="connsiteX1071" fmla="*/ 1250123 w 5886449"/>
              <a:gd name="connsiteY1071" fmla="*/ 5158971 h 6108702"/>
              <a:gd name="connsiteX1072" fmla="*/ 1206641 w 5886449"/>
              <a:gd name="connsiteY1072" fmla="*/ 5091306 h 6108702"/>
              <a:gd name="connsiteX1073" fmla="*/ 1328936 w 5886449"/>
              <a:gd name="connsiteY1073" fmla="*/ 5204983 h 6108702"/>
              <a:gd name="connsiteX1074" fmla="*/ 1432207 w 5886449"/>
              <a:gd name="connsiteY1074" fmla="*/ 5275355 h 6108702"/>
              <a:gd name="connsiteX1075" fmla="*/ 1399595 w 5886449"/>
              <a:gd name="connsiteY1075" fmla="*/ 5215810 h 6108702"/>
              <a:gd name="connsiteX1076" fmla="*/ 1337089 w 5886449"/>
              <a:gd name="connsiteY1076" fmla="*/ 5137318 h 6108702"/>
              <a:gd name="connsiteX1077" fmla="*/ 1277300 w 5886449"/>
              <a:gd name="connsiteY1077" fmla="*/ 5056120 h 6108702"/>
              <a:gd name="connsiteX1078" fmla="*/ 1255559 w 5886449"/>
              <a:gd name="connsiteY1078" fmla="*/ 4991162 h 6108702"/>
              <a:gd name="connsiteX1079" fmla="*/ 1190335 w 5886449"/>
              <a:gd name="connsiteY1079" fmla="*/ 4939736 h 6108702"/>
              <a:gd name="connsiteX1080" fmla="*/ 1141417 w 5886449"/>
              <a:gd name="connsiteY1080" fmla="*/ 4909963 h 6108702"/>
              <a:gd name="connsiteX1081" fmla="*/ 1212076 w 5886449"/>
              <a:gd name="connsiteY1081" fmla="*/ 4991162 h 6108702"/>
              <a:gd name="connsiteX1082" fmla="*/ 1152288 w 5886449"/>
              <a:gd name="connsiteY1082" fmla="*/ 4937030 h 6108702"/>
              <a:gd name="connsiteX1083" fmla="*/ 1092499 w 5886449"/>
              <a:gd name="connsiteY1083" fmla="*/ 4885604 h 6108702"/>
              <a:gd name="connsiteX1084" fmla="*/ 1062605 w 5886449"/>
              <a:gd name="connsiteY1084" fmla="*/ 4920790 h 6108702"/>
              <a:gd name="connsiteX1085" fmla="*/ 997381 w 5886449"/>
              <a:gd name="connsiteY1085" fmla="*/ 4836885 h 6108702"/>
              <a:gd name="connsiteX1086" fmla="*/ 921287 w 5886449"/>
              <a:gd name="connsiteY1086" fmla="*/ 4747567 h 6108702"/>
              <a:gd name="connsiteX1087" fmla="*/ 858780 w 5886449"/>
              <a:gd name="connsiteY1087" fmla="*/ 4658249 h 6108702"/>
              <a:gd name="connsiteX1088" fmla="*/ 823451 w 5886449"/>
              <a:gd name="connsiteY1088" fmla="*/ 4577051 h 6108702"/>
              <a:gd name="connsiteX1089" fmla="*/ 788121 w 5886449"/>
              <a:gd name="connsiteY1089" fmla="*/ 4633890 h 6108702"/>
              <a:gd name="connsiteX1090" fmla="*/ 904981 w 5886449"/>
              <a:gd name="connsiteY1090" fmla="*/ 4823352 h 6108702"/>
              <a:gd name="connsiteX1091" fmla="*/ 1000099 w 5886449"/>
              <a:gd name="connsiteY1091" fmla="*/ 4882897 h 6108702"/>
              <a:gd name="connsiteX1092" fmla="*/ 1043581 w 5886449"/>
              <a:gd name="connsiteY1092" fmla="*/ 4958682 h 6108702"/>
              <a:gd name="connsiteX1093" fmla="*/ 1089782 w 5886449"/>
              <a:gd name="connsiteY1093" fmla="*/ 5034467 h 6108702"/>
              <a:gd name="connsiteX1094" fmla="*/ 1065323 w 5886449"/>
              <a:gd name="connsiteY1094" fmla="*/ 5072360 h 6108702"/>
              <a:gd name="connsiteX1095" fmla="*/ 986510 w 5886449"/>
              <a:gd name="connsiteY1095" fmla="*/ 5042587 h 6108702"/>
              <a:gd name="connsiteX1096" fmla="*/ 1092499 w 5886449"/>
              <a:gd name="connsiteY1096" fmla="*/ 5115665 h 6108702"/>
              <a:gd name="connsiteX1097" fmla="*/ 1103370 w 5886449"/>
              <a:gd name="connsiteY1097" fmla="*/ 5123785 h 6108702"/>
              <a:gd name="connsiteX1098" fmla="*/ 1087064 w 5886449"/>
              <a:gd name="connsiteY1098" fmla="*/ 5129198 h 6108702"/>
              <a:gd name="connsiteX1099" fmla="*/ 1005534 w 5886449"/>
              <a:gd name="connsiteY1099" fmla="*/ 5077773 h 6108702"/>
              <a:gd name="connsiteX1100" fmla="*/ 964769 w 5886449"/>
              <a:gd name="connsiteY1100" fmla="*/ 5053413 h 6108702"/>
              <a:gd name="connsiteX1101" fmla="*/ 924004 w 5886449"/>
              <a:gd name="connsiteY1101" fmla="*/ 5026347 h 6108702"/>
              <a:gd name="connsiteX1102" fmla="*/ 959334 w 5886449"/>
              <a:gd name="connsiteY1102" fmla="*/ 5069653 h 6108702"/>
              <a:gd name="connsiteX1103" fmla="*/ 991946 w 5886449"/>
              <a:gd name="connsiteY1103" fmla="*/ 5110252 h 6108702"/>
              <a:gd name="connsiteX1104" fmla="*/ 1065323 w 5886449"/>
              <a:gd name="connsiteY1104" fmla="*/ 5191450 h 6108702"/>
              <a:gd name="connsiteX1105" fmla="*/ 1019122 w 5886449"/>
              <a:gd name="connsiteY1105" fmla="*/ 5123785 h 6108702"/>
              <a:gd name="connsiteX1106" fmla="*/ 1062605 w 5886449"/>
              <a:gd name="connsiteY1106" fmla="*/ 5177917 h 6108702"/>
              <a:gd name="connsiteX1107" fmla="*/ 1097935 w 5886449"/>
              <a:gd name="connsiteY1107" fmla="*/ 5218516 h 6108702"/>
              <a:gd name="connsiteX1108" fmla="*/ 1100652 w 5886449"/>
              <a:gd name="connsiteY1108" fmla="*/ 5221223 h 6108702"/>
              <a:gd name="connsiteX1109" fmla="*/ 1035428 w 5886449"/>
              <a:gd name="connsiteY1109" fmla="*/ 5215810 h 6108702"/>
              <a:gd name="connsiteX1110" fmla="*/ 1010969 w 5886449"/>
              <a:gd name="connsiteY1110" fmla="*/ 5234756 h 6108702"/>
              <a:gd name="connsiteX1111" fmla="*/ 983793 w 5886449"/>
              <a:gd name="connsiteY1111" fmla="*/ 5242876 h 6108702"/>
              <a:gd name="connsiteX1112" fmla="*/ 983793 w 5886449"/>
              <a:gd name="connsiteY1112" fmla="*/ 5240169 h 6108702"/>
              <a:gd name="connsiteX1113" fmla="*/ 983793 w 5886449"/>
              <a:gd name="connsiteY1113" fmla="*/ 5202277 h 6108702"/>
              <a:gd name="connsiteX1114" fmla="*/ 907698 w 5886449"/>
              <a:gd name="connsiteY1114" fmla="*/ 5115665 h 6108702"/>
              <a:gd name="connsiteX1115" fmla="*/ 834322 w 5886449"/>
              <a:gd name="connsiteY1115" fmla="*/ 5026347 h 6108702"/>
              <a:gd name="connsiteX1116" fmla="*/ 766380 w 5886449"/>
              <a:gd name="connsiteY1116" fmla="*/ 4937030 h 6108702"/>
              <a:gd name="connsiteX1117" fmla="*/ 701156 w 5886449"/>
              <a:gd name="connsiteY1117" fmla="*/ 4842298 h 6108702"/>
              <a:gd name="connsiteX1118" fmla="*/ 630497 w 5886449"/>
              <a:gd name="connsiteY1118" fmla="*/ 4804406 h 6108702"/>
              <a:gd name="connsiteX1119" fmla="*/ 644085 w 5886449"/>
              <a:gd name="connsiteY1119" fmla="*/ 4869364 h 6108702"/>
              <a:gd name="connsiteX1120" fmla="*/ 684850 w 5886449"/>
              <a:gd name="connsiteY1120" fmla="*/ 4904550 h 6108702"/>
              <a:gd name="connsiteX1121" fmla="*/ 684850 w 5886449"/>
              <a:gd name="connsiteY1121" fmla="*/ 4947856 h 6108702"/>
              <a:gd name="connsiteX1122" fmla="*/ 720180 w 5886449"/>
              <a:gd name="connsiteY1122" fmla="*/ 5110252 h 6108702"/>
              <a:gd name="connsiteX1123" fmla="*/ 614191 w 5886449"/>
              <a:gd name="connsiteY1123" fmla="*/ 4958682 h 6108702"/>
              <a:gd name="connsiteX1124" fmla="*/ 559838 w 5886449"/>
              <a:gd name="connsiteY1124" fmla="*/ 4880191 h 6108702"/>
              <a:gd name="connsiteX1125" fmla="*/ 529943 w 5886449"/>
              <a:gd name="connsiteY1125" fmla="*/ 4839592 h 6108702"/>
              <a:gd name="connsiteX1126" fmla="*/ 502767 w 5886449"/>
              <a:gd name="connsiteY1126" fmla="*/ 4798993 h 6108702"/>
              <a:gd name="connsiteX1127" fmla="*/ 448414 w 5886449"/>
              <a:gd name="connsiteY1127" fmla="*/ 4715088 h 6108702"/>
              <a:gd name="connsiteX1128" fmla="*/ 394060 w 5886449"/>
              <a:gd name="connsiteY1128" fmla="*/ 4631183 h 6108702"/>
              <a:gd name="connsiteX1129" fmla="*/ 288072 w 5886449"/>
              <a:gd name="connsiteY1129" fmla="*/ 4452548 h 6108702"/>
              <a:gd name="connsiteX1130" fmla="*/ 239154 w 5886449"/>
              <a:gd name="connsiteY1130" fmla="*/ 4360523 h 6108702"/>
              <a:gd name="connsiteX1131" fmla="*/ 192954 w 5886449"/>
              <a:gd name="connsiteY1131" fmla="*/ 4265792 h 6108702"/>
              <a:gd name="connsiteX1132" fmla="*/ 149471 w 5886449"/>
              <a:gd name="connsiteY1132" fmla="*/ 4171061 h 6108702"/>
              <a:gd name="connsiteX1133" fmla="*/ 111424 w 5886449"/>
              <a:gd name="connsiteY1133" fmla="*/ 4073623 h 6108702"/>
              <a:gd name="connsiteX1134" fmla="*/ 92400 w 5886449"/>
              <a:gd name="connsiteY1134" fmla="*/ 4024904 h 6108702"/>
              <a:gd name="connsiteX1135" fmla="*/ 76094 w 5886449"/>
              <a:gd name="connsiteY1135" fmla="*/ 3976185 h 6108702"/>
              <a:gd name="connsiteX1136" fmla="*/ 46200 w 5886449"/>
              <a:gd name="connsiteY1136" fmla="*/ 3876041 h 6108702"/>
              <a:gd name="connsiteX1137" fmla="*/ 21741 w 5886449"/>
              <a:gd name="connsiteY1137" fmla="*/ 3778603 h 6108702"/>
              <a:gd name="connsiteX1138" fmla="*/ 10871 w 5886449"/>
              <a:gd name="connsiteY1138" fmla="*/ 3727177 h 6108702"/>
              <a:gd name="connsiteX1139" fmla="*/ 0 w 5886449"/>
              <a:gd name="connsiteY1139" fmla="*/ 3678459 h 6108702"/>
              <a:gd name="connsiteX1140" fmla="*/ 163059 w 5886449"/>
              <a:gd name="connsiteY1140" fmla="*/ 4122342 h 6108702"/>
              <a:gd name="connsiteX1141" fmla="*/ 179365 w 5886449"/>
              <a:gd name="connsiteY1141" fmla="*/ 4046557 h 6108702"/>
              <a:gd name="connsiteX1142" fmla="*/ 206542 w 5886449"/>
              <a:gd name="connsiteY1142" fmla="*/ 4143995 h 6108702"/>
              <a:gd name="connsiteX1143" fmla="*/ 255460 w 5886449"/>
              <a:gd name="connsiteY1143" fmla="*/ 4227899 h 6108702"/>
              <a:gd name="connsiteX1144" fmla="*/ 228283 w 5886449"/>
              <a:gd name="connsiteY1144" fmla="*/ 4119635 h 6108702"/>
              <a:gd name="connsiteX1145" fmla="*/ 203824 w 5886449"/>
              <a:gd name="connsiteY1145" fmla="*/ 4014078 h 6108702"/>
              <a:gd name="connsiteX1146" fmla="*/ 260895 w 5886449"/>
              <a:gd name="connsiteY1146" fmla="*/ 4179181 h 6108702"/>
              <a:gd name="connsiteX1147" fmla="*/ 293507 w 5886449"/>
              <a:gd name="connsiteY1147" fmla="*/ 4263085 h 6108702"/>
              <a:gd name="connsiteX1148" fmla="*/ 328837 w 5886449"/>
              <a:gd name="connsiteY1148" fmla="*/ 4344283 h 6108702"/>
              <a:gd name="connsiteX1149" fmla="*/ 345143 w 5886449"/>
              <a:gd name="connsiteY1149" fmla="*/ 4333457 h 6108702"/>
              <a:gd name="connsiteX1150" fmla="*/ 394060 w 5886449"/>
              <a:gd name="connsiteY1150" fmla="*/ 4441721 h 6108702"/>
              <a:gd name="connsiteX1151" fmla="*/ 445696 w 5886449"/>
              <a:gd name="connsiteY1151" fmla="*/ 4547279 h 6108702"/>
              <a:gd name="connsiteX1152" fmla="*/ 510920 w 5886449"/>
              <a:gd name="connsiteY1152" fmla="*/ 4595997 h 6108702"/>
              <a:gd name="connsiteX1153" fmla="*/ 475590 w 5886449"/>
              <a:gd name="connsiteY1153" fmla="*/ 4612237 h 6108702"/>
              <a:gd name="connsiteX1154" fmla="*/ 524508 w 5886449"/>
              <a:gd name="connsiteY1154" fmla="*/ 4712381 h 6108702"/>
              <a:gd name="connsiteX1155" fmla="*/ 619626 w 5886449"/>
              <a:gd name="connsiteY1155" fmla="*/ 4763807 h 6108702"/>
              <a:gd name="connsiteX1156" fmla="*/ 635932 w 5886449"/>
              <a:gd name="connsiteY1156" fmla="*/ 4693435 h 6108702"/>
              <a:gd name="connsiteX1157" fmla="*/ 562555 w 5886449"/>
              <a:gd name="connsiteY1157" fmla="*/ 4579758 h 6108702"/>
              <a:gd name="connsiteX1158" fmla="*/ 570708 w 5886449"/>
              <a:gd name="connsiteY1158" fmla="*/ 4558105 h 6108702"/>
              <a:gd name="connsiteX1159" fmla="*/ 587014 w 5886449"/>
              <a:gd name="connsiteY1159" fmla="*/ 4536452 h 6108702"/>
              <a:gd name="connsiteX1160" fmla="*/ 519073 w 5886449"/>
              <a:gd name="connsiteY1160" fmla="*/ 4311804 h 6108702"/>
              <a:gd name="connsiteX1161" fmla="*/ 453849 w 5886449"/>
              <a:gd name="connsiteY1161" fmla="*/ 4198127 h 6108702"/>
              <a:gd name="connsiteX1162" fmla="*/ 396778 w 5886449"/>
              <a:gd name="connsiteY1162" fmla="*/ 4084449 h 6108702"/>
              <a:gd name="connsiteX1163" fmla="*/ 399496 w 5886449"/>
              <a:gd name="connsiteY1163" fmla="*/ 4154821 h 6108702"/>
              <a:gd name="connsiteX1164" fmla="*/ 372319 w 5886449"/>
              <a:gd name="connsiteY1164" fmla="*/ 4154821 h 6108702"/>
              <a:gd name="connsiteX1165" fmla="*/ 285354 w 5886449"/>
              <a:gd name="connsiteY1165" fmla="*/ 4079036 h 6108702"/>
              <a:gd name="connsiteX1166" fmla="*/ 279919 w 5886449"/>
              <a:gd name="connsiteY1166" fmla="*/ 3997838 h 6108702"/>
              <a:gd name="connsiteX1167" fmla="*/ 277201 w 5886449"/>
              <a:gd name="connsiteY1167" fmla="*/ 3957239 h 6108702"/>
              <a:gd name="connsiteX1168" fmla="*/ 277201 w 5886449"/>
              <a:gd name="connsiteY1168" fmla="*/ 3916640 h 6108702"/>
              <a:gd name="connsiteX1169" fmla="*/ 211977 w 5886449"/>
              <a:gd name="connsiteY1169" fmla="*/ 3591847 h 6108702"/>
              <a:gd name="connsiteX1170" fmla="*/ 168495 w 5886449"/>
              <a:gd name="connsiteY1170" fmla="*/ 3405092 h 6108702"/>
              <a:gd name="connsiteX1171" fmla="*/ 122295 w 5886449"/>
              <a:gd name="connsiteY1171" fmla="*/ 3256229 h 6108702"/>
              <a:gd name="connsiteX1172" fmla="*/ 84247 w 5886449"/>
              <a:gd name="connsiteY1172" fmla="*/ 3537715 h 6108702"/>
              <a:gd name="connsiteX1173" fmla="*/ 97836 w 5886449"/>
              <a:gd name="connsiteY1173" fmla="*/ 3643273 h 6108702"/>
              <a:gd name="connsiteX1174" fmla="*/ 108706 w 5886449"/>
              <a:gd name="connsiteY1174" fmla="*/ 3700111 h 6108702"/>
              <a:gd name="connsiteX1175" fmla="*/ 122295 w 5886449"/>
              <a:gd name="connsiteY1175" fmla="*/ 3754244 h 6108702"/>
              <a:gd name="connsiteX1176" fmla="*/ 154906 w 5886449"/>
              <a:gd name="connsiteY1176" fmla="*/ 3857095 h 6108702"/>
              <a:gd name="connsiteX1177" fmla="*/ 190236 w 5886449"/>
              <a:gd name="connsiteY1177" fmla="*/ 3941000 h 6108702"/>
              <a:gd name="connsiteX1178" fmla="*/ 144036 w 5886449"/>
              <a:gd name="connsiteY1178" fmla="*/ 3886867 h 6108702"/>
              <a:gd name="connsiteX1179" fmla="*/ 154906 w 5886449"/>
              <a:gd name="connsiteY1179" fmla="*/ 3995132 h 6108702"/>
              <a:gd name="connsiteX1180" fmla="*/ 103271 w 5886449"/>
              <a:gd name="connsiteY1180" fmla="*/ 3824615 h 6108702"/>
              <a:gd name="connsiteX1181" fmla="*/ 57071 w 5886449"/>
              <a:gd name="connsiteY1181" fmla="*/ 3762363 h 6108702"/>
              <a:gd name="connsiteX1182" fmla="*/ 54353 w 5886449"/>
              <a:gd name="connsiteY1182" fmla="*/ 3651393 h 6108702"/>
              <a:gd name="connsiteX1183" fmla="*/ 57071 w 5886449"/>
              <a:gd name="connsiteY1183" fmla="*/ 3537715 h 6108702"/>
              <a:gd name="connsiteX1184" fmla="*/ 2718 w 5886449"/>
              <a:gd name="connsiteY1184" fmla="*/ 3415918 h 6108702"/>
              <a:gd name="connsiteX1185" fmla="*/ 62506 w 5886449"/>
              <a:gd name="connsiteY1185" fmla="*/ 3361786 h 6108702"/>
              <a:gd name="connsiteX1186" fmla="*/ 57071 w 5886449"/>
              <a:gd name="connsiteY1186" fmla="*/ 3269762 h 6108702"/>
              <a:gd name="connsiteX1187" fmla="*/ 54353 w 5886449"/>
              <a:gd name="connsiteY1187" fmla="*/ 3169617 h 6108702"/>
              <a:gd name="connsiteX1188" fmla="*/ 51635 w 5886449"/>
              <a:gd name="connsiteY1188" fmla="*/ 3088419 h 6108702"/>
              <a:gd name="connsiteX1189" fmla="*/ 46200 w 5886449"/>
              <a:gd name="connsiteY1189" fmla="*/ 3072179 h 6108702"/>
              <a:gd name="connsiteX1190" fmla="*/ 46200 w 5886449"/>
              <a:gd name="connsiteY1190" fmla="*/ 3055940 h 6108702"/>
              <a:gd name="connsiteX1191" fmla="*/ 46037 w 5886449"/>
              <a:gd name="connsiteY1191" fmla="*/ 3055940 h 6108702"/>
              <a:gd name="connsiteX1192" fmla="*/ 48755 w 5886449"/>
              <a:gd name="connsiteY1192" fmla="*/ 2996400 h 6108702"/>
              <a:gd name="connsiteX1193" fmla="*/ 59626 w 5886449"/>
              <a:gd name="connsiteY1193" fmla="*/ 2904385 h 6108702"/>
              <a:gd name="connsiteX1194" fmla="*/ 89522 w 5886449"/>
              <a:gd name="connsiteY1194" fmla="*/ 2917916 h 6108702"/>
              <a:gd name="connsiteX1195" fmla="*/ 94957 w 5886449"/>
              <a:gd name="connsiteY1195" fmla="*/ 2823194 h 6108702"/>
              <a:gd name="connsiteX1196" fmla="*/ 105829 w 5886449"/>
              <a:gd name="connsiteY1196" fmla="*/ 2731178 h 6108702"/>
              <a:gd name="connsiteX1197" fmla="*/ 111264 w 5886449"/>
              <a:gd name="connsiteY1197" fmla="*/ 2685170 h 6108702"/>
              <a:gd name="connsiteX1198" fmla="*/ 116700 w 5886449"/>
              <a:gd name="connsiteY1198" fmla="*/ 2639162 h 6108702"/>
              <a:gd name="connsiteX1199" fmla="*/ 130289 w 5886449"/>
              <a:gd name="connsiteY1199" fmla="*/ 2547146 h 6108702"/>
              <a:gd name="connsiteX1200" fmla="*/ 200952 w 5886449"/>
              <a:gd name="connsiteY1200" fmla="*/ 2568797 h 6108702"/>
              <a:gd name="connsiteX1201" fmla="*/ 219977 w 5886449"/>
              <a:gd name="connsiteY1201" fmla="*/ 2720353 h 6108702"/>
              <a:gd name="connsiteX1202" fmla="*/ 222695 w 5886449"/>
              <a:gd name="connsiteY1202" fmla="*/ 2695996 h 6108702"/>
              <a:gd name="connsiteX1203" fmla="*/ 228130 w 5886449"/>
              <a:gd name="connsiteY1203" fmla="*/ 2671638 h 6108702"/>
              <a:gd name="connsiteX1204" fmla="*/ 233566 w 5886449"/>
              <a:gd name="connsiteY1204" fmla="*/ 2625630 h 6108702"/>
              <a:gd name="connsiteX1205" fmla="*/ 244437 w 5886449"/>
              <a:gd name="connsiteY1205" fmla="*/ 2533615 h 6108702"/>
              <a:gd name="connsiteX1206" fmla="*/ 260744 w 5886449"/>
              <a:gd name="connsiteY1206" fmla="*/ 2436186 h 6108702"/>
              <a:gd name="connsiteX1207" fmla="*/ 296076 w 5886449"/>
              <a:gd name="connsiteY1207" fmla="*/ 2327932 h 6108702"/>
              <a:gd name="connsiteX1208" fmla="*/ 290640 w 5886449"/>
              <a:gd name="connsiteY1208" fmla="*/ 2390178 h 6108702"/>
              <a:gd name="connsiteX1209" fmla="*/ 287922 w 5886449"/>
              <a:gd name="connsiteY1209" fmla="*/ 2428067 h 6108702"/>
              <a:gd name="connsiteX1210" fmla="*/ 285204 w 5886449"/>
              <a:gd name="connsiteY1210" fmla="*/ 2468662 h 6108702"/>
              <a:gd name="connsiteX1211" fmla="*/ 317818 w 5886449"/>
              <a:gd name="connsiteY1211" fmla="*/ 2525495 h 6108702"/>
              <a:gd name="connsiteX1212" fmla="*/ 339561 w 5886449"/>
              <a:gd name="connsiteY1212" fmla="*/ 2333345 h 6108702"/>
              <a:gd name="connsiteX1213" fmla="*/ 342278 w 5886449"/>
              <a:gd name="connsiteY1213" fmla="*/ 2298162 h 6108702"/>
              <a:gd name="connsiteX1214" fmla="*/ 350432 w 5886449"/>
              <a:gd name="connsiteY1214" fmla="*/ 2265686 h 6108702"/>
              <a:gd name="connsiteX1215" fmla="*/ 391199 w 5886449"/>
              <a:gd name="connsiteY1215" fmla="*/ 2184495 h 6108702"/>
              <a:gd name="connsiteX1216" fmla="*/ 393917 w 5886449"/>
              <a:gd name="connsiteY1216" fmla="*/ 2133075 h 6108702"/>
              <a:gd name="connsiteX1217" fmla="*/ 410224 w 5886449"/>
              <a:gd name="connsiteY1217" fmla="*/ 2062710 h 6108702"/>
              <a:gd name="connsiteX1218" fmla="*/ 421095 w 5886449"/>
              <a:gd name="connsiteY1218" fmla="*/ 2024821 h 6108702"/>
              <a:gd name="connsiteX1219" fmla="*/ 431966 w 5886449"/>
              <a:gd name="connsiteY1219" fmla="*/ 1989638 h 6108702"/>
              <a:gd name="connsiteX1220" fmla="*/ 440120 w 5886449"/>
              <a:gd name="connsiteY1220" fmla="*/ 1927392 h 6108702"/>
              <a:gd name="connsiteX1221" fmla="*/ 393917 w 5886449"/>
              <a:gd name="connsiteY1221" fmla="*/ 1913860 h 6108702"/>
              <a:gd name="connsiteX1222" fmla="*/ 434684 w 5886449"/>
              <a:gd name="connsiteY1222" fmla="*/ 1827257 h 6108702"/>
              <a:gd name="connsiteX1223" fmla="*/ 453709 w 5886449"/>
              <a:gd name="connsiteY1223" fmla="*/ 1781249 h 6108702"/>
              <a:gd name="connsiteX1224" fmla="*/ 470016 w 5886449"/>
              <a:gd name="connsiteY1224" fmla="*/ 1732535 h 6108702"/>
              <a:gd name="connsiteX1225" fmla="*/ 486322 w 5886449"/>
              <a:gd name="connsiteY1225" fmla="*/ 1683821 h 6108702"/>
              <a:gd name="connsiteX1226" fmla="*/ 491758 w 5886449"/>
              <a:gd name="connsiteY1226" fmla="*/ 1662170 h 6108702"/>
              <a:gd name="connsiteX1227" fmla="*/ 499912 w 5886449"/>
              <a:gd name="connsiteY1227" fmla="*/ 1637813 h 6108702"/>
              <a:gd name="connsiteX1228" fmla="*/ 529807 w 5886449"/>
              <a:gd name="connsiteY1228" fmla="*/ 1564741 h 6108702"/>
              <a:gd name="connsiteX1229" fmla="*/ 551550 w 5886449"/>
              <a:gd name="connsiteY1229" fmla="*/ 1537678 h 6108702"/>
              <a:gd name="connsiteX1230" fmla="*/ 570575 w 5886449"/>
              <a:gd name="connsiteY1230" fmla="*/ 1518733 h 6108702"/>
              <a:gd name="connsiteX1231" fmla="*/ 605906 w 5886449"/>
              <a:gd name="connsiteY1231" fmla="*/ 1502495 h 6108702"/>
              <a:gd name="connsiteX1232" fmla="*/ 630367 w 5886449"/>
              <a:gd name="connsiteY1232" fmla="*/ 1488963 h 6108702"/>
              <a:gd name="connsiteX1233" fmla="*/ 635802 w 5886449"/>
              <a:gd name="connsiteY1233" fmla="*/ 1461900 h 6108702"/>
              <a:gd name="connsiteX1234" fmla="*/ 646673 w 5886449"/>
              <a:gd name="connsiteY1234" fmla="*/ 1434836 h 6108702"/>
              <a:gd name="connsiteX1235" fmla="*/ 652109 w 5886449"/>
              <a:gd name="connsiteY1235" fmla="*/ 1413186 h 6108702"/>
              <a:gd name="connsiteX1236" fmla="*/ 630367 w 5886449"/>
              <a:gd name="connsiteY1236" fmla="*/ 1421305 h 6108702"/>
              <a:gd name="connsiteX1237" fmla="*/ 682005 w 5886449"/>
              <a:gd name="connsiteY1237" fmla="*/ 1372590 h 6108702"/>
              <a:gd name="connsiteX1238" fmla="*/ 739079 w 5886449"/>
              <a:gd name="connsiteY1238" fmla="*/ 1318463 h 6108702"/>
              <a:gd name="connsiteX1239" fmla="*/ 730926 w 5886449"/>
              <a:gd name="connsiteY1239" fmla="*/ 1291400 h 6108702"/>
              <a:gd name="connsiteX1240" fmla="*/ 807024 w 5886449"/>
              <a:gd name="connsiteY1240" fmla="*/ 1191265 h 6108702"/>
              <a:gd name="connsiteX1241" fmla="*/ 888559 w 5886449"/>
              <a:gd name="connsiteY1241" fmla="*/ 1091130 h 6108702"/>
              <a:gd name="connsiteX1242" fmla="*/ 793435 w 5886449"/>
              <a:gd name="connsiteY1242" fmla="*/ 1156082 h 6108702"/>
              <a:gd name="connsiteX1243" fmla="*/ 777128 w 5886449"/>
              <a:gd name="connsiteY1243" fmla="*/ 1177733 h 6108702"/>
              <a:gd name="connsiteX1244" fmla="*/ 760822 w 5886449"/>
              <a:gd name="connsiteY1244" fmla="*/ 1202090 h 6108702"/>
              <a:gd name="connsiteX1245" fmla="*/ 728208 w 5886449"/>
              <a:gd name="connsiteY1245" fmla="*/ 1248098 h 6108702"/>
              <a:gd name="connsiteX1246" fmla="*/ 701030 w 5886449"/>
              <a:gd name="connsiteY1246" fmla="*/ 1294106 h 6108702"/>
              <a:gd name="connsiteX1247" fmla="*/ 676569 w 5886449"/>
              <a:gd name="connsiteY1247" fmla="*/ 1326582 h 6108702"/>
              <a:gd name="connsiteX1248" fmla="*/ 627649 w 5886449"/>
              <a:gd name="connsiteY1248" fmla="*/ 1323876 h 6108702"/>
              <a:gd name="connsiteX1249" fmla="*/ 915737 w 5886449"/>
              <a:gd name="connsiteY1249" fmla="*/ 936868 h 6108702"/>
              <a:gd name="connsiteX1250" fmla="*/ 777128 w 5886449"/>
              <a:gd name="connsiteY1250" fmla="*/ 1066773 h 6108702"/>
              <a:gd name="connsiteX1251" fmla="*/ 711901 w 5886449"/>
              <a:gd name="connsiteY1251" fmla="*/ 1134432 h 6108702"/>
              <a:gd name="connsiteX1252" fmla="*/ 652109 w 5886449"/>
              <a:gd name="connsiteY1252" fmla="*/ 1202090 h 6108702"/>
              <a:gd name="connsiteX1253" fmla="*/ 673852 w 5886449"/>
              <a:gd name="connsiteY1253" fmla="*/ 1129019 h 6108702"/>
              <a:gd name="connsiteX1254" fmla="*/ 654827 w 5886449"/>
              <a:gd name="connsiteY1254" fmla="*/ 1118193 h 6108702"/>
              <a:gd name="connsiteX1255" fmla="*/ 633084 w 5886449"/>
              <a:gd name="connsiteY1255" fmla="*/ 1074892 h 6108702"/>
              <a:gd name="connsiteX1256" fmla="*/ 692876 w 5886449"/>
              <a:gd name="connsiteY1256" fmla="*/ 1015352 h 6108702"/>
              <a:gd name="connsiteX1257" fmla="*/ 760822 w 5886449"/>
              <a:gd name="connsiteY1257" fmla="*/ 958519 h 6108702"/>
              <a:gd name="connsiteX1258" fmla="*/ 861381 w 5886449"/>
              <a:gd name="connsiteY1258" fmla="*/ 842146 h 6108702"/>
              <a:gd name="connsiteX1259" fmla="*/ 880405 w 5886449"/>
              <a:gd name="connsiteY1259" fmla="*/ 885447 h 6108702"/>
              <a:gd name="connsiteX1260" fmla="*/ 913019 w 5886449"/>
              <a:gd name="connsiteY1260" fmla="*/ 834027 h 6108702"/>
              <a:gd name="connsiteX1261" fmla="*/ 948351 w 5886449"/>
              <a:gd name="connsiteY1261" fmla="*/ 782606 h 6108702"/>
              <a:gd name="connsiteX1262" fmla="*/ 989118 w 5886449"/>
              <a:gd name="connsiteY1262" fmla="*/ 733891 h 6108702"/>
              <a:gd name="connsiteX1263" fmla="*/ 1035321 w 5886449"/>
              <a:gd name="connsiteY1263" fmla="*/ 685177 h 6108702"/>
              <a:gd name="connsiteX1264" fmla="*/ 1236439 w 5886449"/>
              <a:gd name="connsiteY1264" fmla="*/ 509265 h 6108702"/>
              <a:gd name="connsiteX1265" fmla="*/ 1347869 w 5886449"/>
              <a:gd name="connsiteY1265" fmla="*/ 433487 h 6108702"/>
              <a:gd name="connsiteX1266" fmla="*/ 1459300 w 5886449"/>
              <a:gd name="connsiteY1266" fmla="*/ 365828 h 6108702"/>
              <a:gd name="connsiteX1267" fmla="*/ 1513656 w 5886449"/>
              <a:gd name="connsiteY1267" fmla="*/ 336058 h 6108702"/>
              <a:gd name="connsiteX1268" fmla="*/ 1568012 w 5886449"/>
              <a:gd name="connsiteY1268" fmla="*/ 308995 h 6108702"/>
              <a:gd name="connsiteX1269" fmla="*/ 1668571 w 5886449"/>
              <a:gd name="connsiteY1269" fmla="*/ 257574 h 6108702"/>
              <a:gd name="connsiteX1270" fmla="*/ 1769130 w 5886449"/>
              <a:gd name="connsiteY1270" fmla="*/ 233217 h 6108702"/>
              <a:gd name="connsiteX1271" fmla="*/ 1818051 w 5886449"/>
              <a:gd name="connsiteY1271" fmla="*/ 222391 h 6108702"/>
              <a:gd name="connsiteX1272" fmla="*/ 1866971 w 5886449"/>
              <a:gd name="connsiteY1272" fmla="*/ 211566 h 6108702"/>
              <a:gd name="connsiteX1273" fmla="*/ 1926763 w 5886449"/>
              <a:gd name="connsiteY1273" fmla="*/ 189915 h 6108702"/>
              <a:gd name="connsiteX1274" fmla="*/ 1986555 w 5886449"/>
              <a:gd name="connsiteY1274" fmla="*/ 165558 h 6108702"/>
              <a:gd name="connsiteX1275" fmla="*/ 2108857 w 5886449"/>
              <a:gd name="connsiteY1275" fmla="*/ 122256 h 6108702"/>
              <a:gd name="connsiteX1276" fmla="*/ 2138753 w 5886449"/>
              <a:gd name="connsiteY1276" fmla="*/ 114137 h 6108702"/>
              <a:gd name="connsiteX1277" fmla="*/ 2168649 w 5886449"/>
              <a:gd name="connsiteY1277" fmla="*/ 103312 h 6108702"/>
              <a:gd name="connsiteX1278" fmla="*/ 2228440 w 5886449"/>
              <a:gd name="connsiteY1278" fmla="*/ 84368 h 6108702"/>
              <a:gd name="connsiteX1279" fmla="*/ 2258336 w 5886449"/>
              <a:gd name="connsiteY1279" fmla="*/ 76248 h 6108702"/>
              <a:gd name="connsiteX1280" fmla="*/ 2271925 w 5886449"/>
              <a:gd name="connsiteY1280" fmla="*/ 70836 h 6108702"/>
              <a:gd name="connsiteX1281" fmla="*/ 2285515 w 5886449"/>
              <a:gd name="connsiteY1281" fmla="*/ 68129 h 6108702"/>
              <a:gd name="connsiteX1282" fmla="*/ 2345306 w 5886449"/>
              <a:gd name="connsiteY1282" fmla="*/ 54598 h 6108702"/>
              <a:gd name="connsiteX1283" fmla="*/ 2432276 w 5886449"/>
              <a:gd name="connsiteY1283" fmla="*/ 35653 h 6108702"/>
              <a:gd name="connsiteX1284" fmla="*/ 2454019 w 5886449"/>
              <a:gd name="connsiteY1284" fmla="*/ 16709 h 6108702"/>
              <a:gd name="connsiteX1285" fmla="*/ 2557296 w 5886449"/>
              <a:gd name="connsiteY1285" fmla="*/ 3177 h 6108702"/>
              <a:gd name="connsiteX1286" fmla="*/ 2546425 w 5886449"/>
              <a:gd name="connsiteY1286" fmla="*/ 19415 h 6108702"/>
              <a:gd name="connsiteX1287" fmla="*/ 2568167 w 5886449"/>
              <a:gd name="connsiteY1287" fmla="*/ 16709 h 6108702"/>
              <a:gd name="connsiteX1288" fmla="*/ 2592627 w 5886449"/>
              <a:gd name="connsiteY1288" fmla="*/ 14002 h 6108702"/>
              <a:gd name="connsiteX1289" fmla="*/ 2619805 w 5886449"/>
              <a:gd name="connsiteY1289" fmla="*/ 14002 h 6108702"/>
              <a:gd name="connsiteX1290" fmla="*/ 2668726 w 5886449"/>
              <a:gd name="connsiteY1290" fmla="*/ 14002 h 6108702"/>
              <a:gd name="connsiteX1291" fmla="*/ 2761132 w 5886449"/>
              <a:gd name="connsiteY1291" fmla="*/ 22121 h 6108702"/>
              <a:gd name="connsiteX1292" fmla="*/ 2872562 w 5886449"/>
              <a:gd name="connsiteY1292" fmla="*/ 11296 h 6108702"/>
              <a:gd name="connsiteX1293" fmla="*/ 2943224 w 5886449"/>
              <a:gd name="connsiteY1293" fmla="*/ 5883 h 6108702"/>
              <a:gd name="connsiteX1294" fmla="*/ 2943224 w 5886449"/>
              <a:gd name="connsiteY1294" fmla="*/ 5414 h 6108702"/>
              <a:gd name="connsiteX1295" fmla="*/ 2981271 w 5886449"/>
              <a:gd name="connsiteY1295" fmla="*/ 5414 h 6108702"/>
              <a:gd name="connsiteX1296" fmla="*/ 3005730 w 5886449"/>
              <a:gd name="connsiteY1296" fmla="*/ 2707 h 6108702"/>
              <a:gd name="connsiteX1297" fmla="*/ 3032907 w 5886449"/>
              <a:gd name="connsiteY1297" fmla="*/ 2707 h 6108702"/>
              <a:gd name="connsiteX1298" fmla="*/ 3084542 w 5886449"/>
              <a:gd name="connsiteY1298" fmla="*/ 0 h 61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Lst>
            <a:rect l="l" t="t" r="r" b="b"/>
            <a:pathLst>
              <a:path w="5886449" h="6108702">
                <a:moveTo>
                  <a:pt x="3538729" y="5920882"/>
                </a:moveTo>
                <a:lnTo>
                  <a:pt x="3535469" y="5921964"/>
                </a:lnTo>
                <a:lnTo>
                  <a:pt x="3530770" y="5922549"/>
                </a:lnTo>
                <a:lnTo>
                  <a:pt x="3532752" y="5921964"/>
                </a:lnTo>
                <a:close/>
                <a:moveTo>
                  <a:pt x="3543619" y="5919258"/>
                </a:moveTo>
                <a:cubicBezTo>
                  <a:pt x="3543619" y="5919258"/>
                  <a:pt x="3542261" y="5919934"/>
                  <a:pt x="3540223" y="5920611"/>
                </a:cubicBezTo>
                <a:lnTo>
                  <a:pt x="3538729" y="5920882"/>
                </a:lnTo>
                <a:close/>
                <a:moveTo>
                  <a:pt x="2617506" y="1943006"/>
                </a:moveTo>
                <a:lnTo>
                  <a:pt x="2617088" y="1943630"/>
                </a:lnTo>
                <a:cubicBezTo>
                  <a:pt x="2617088" y="1943630"/>
                  <a:pt x="2614370" y="1943630"/>
                  <a:pt x="2614370" y="1943630"/>
                </a:cubicBezTo>
                <a:close/>
                <a:moveTo>
                  <a:pt x="2307257" y="1659463"/>
                </a:moveTo>
                <a:cubicBezTo>
                  <a:pt x="2299104" y="1659463"/>
                  <a:pt x="2290950" y="1659463"/>
                  <a:pt x="2282797" y="1662170"/>
                </a:cubicBezTo>
                <a:cubicBezTo>
                  <a:pt x="2271925" y="1664876"/>
                  <a:pt x="2261054" y="1664876"/>
                  <a:pt x="2247465" y="1670289"/>
                </a:cubicBezTo>
                <a:cubicBezTo>
                  <a:pt x="2244747" y="1670289"/>
                  <a:pt x="2244747" y="1670289"/>
                  <a:pt x="2242030" y="1670289"/>
                </a:cubicBezTo>
                <a:cubicBezTo>
                  <a:pt x="2236594" y="1672995"/>
                  <a:pt x="2236594" y="1672995"/>
                  <a:pt x="2236594" y="1672995"/>
                </a:cubicBezTo>
                <a:cubicBezTo>
                  <a:pt x="2231158" y="1672995"/>
                  <a:pt x="2225723" y="1675701"/>
                  <a:pt x="2223005" y="1675701"/>
                </a:cubicBezTo>
                <a:cubicBezTo>
                  <a:pt x="2212134" y="1678408"/>
                  <a:pt x="2203980" y="1681114"/>
                  <a:pt x="2193109" y="1686527"/>
                </a:cubicBezTo>
                <a:cubicBezTo>
                  <a:pt x="2190391" y="1686527"/>
                  <a:pt x="2190391" y="1686527"/>
                  <a:pt x="2187673" y="1689233"/>
                </a:cubicBezTo>
                <a:cubicBezTo>
                  <a:pt x="2168649" y="1700059"/>
                  <a:pt x="2152342" y="1710884"/>
                  <a:pt x="2133317" y="1724416"/>
                </a:cubicBezTo>
                <a:cubicBezTo>
                  <a:pt x="2117010" y="1737948"/>
                  <a:pt x="2097986" y="1751479"/>
                  <a:pt x="2081679" y="1767718"/>
                </a:cubicBezTo>
                <a:cubicBezTo>
                  <a:pt x="2062654" y="1781249"/>
                  <a:pt x="2046347" y="1797487"/>
                  <a:pt x="2030040" y="1813725"/>
                </a:cubicBezTo>
                <a:cubicBezTo>
                  <a:pt x="2013733" y="1827257"/>
                  <a:pt x="2000144" y="1843495"/>
                  <a:pt x="1986555" y="1857027"/>
                </a:cubicBezTo>
                <a:cubicBezTo>
                  <a:pt x="1975684" y="1865146"/>
                  <a:pt x="1964813" y="1875972"/>
                  <a:pt x="1953941" y="1884091"/>
                </a:cubicBezTo>
                <a:cubicBezTo>
                  <a:pt x="1956659" y="1878678"/>
                  <a:pt x="1964813" y="1870559"/>
                  <a:pt x="1972966" y="1862440"/>
                </a:cubicBezTo>
                <a:cubicBezTo>
                  <a:pt x="1972966" y="1859733"/>
                  <a:pt x="1975684" y="1857027"/>
                  <a:pt x="1978402" y="1854321"/>
                </a:cubicBezTo>
                <a:cubicBezTo>
                  <a:pt x="1978402" y="1851614"/>
                  <a:pt x="1981120" y="1851614"/>
                  <a:pt x="1981120" y="1848908"/>
                </a:cubicBezTo>
                <a:cubicBezTo>
                  <a:pt x="1983837" y="1846202"/>
                  <a:pt x="1983837" y="1843495"/>
                  <a:pt x="1981120" y="1843495"/>
                </a:cubicBezTo>
                <a:cubicBezTo>
                  <a:pt x="1981120" y="1843495"/>
                  <a:pt x="1978402" y="1843495"/>
                  <a:pt x="1975684" y="1843495"/>
                </a:cubicBezTo>
                <a:cubicBezTo>
                  <a:pt x="1972966" y="1843495"/>
                  <a:pt x="1972966" y="1843495"/>
                  <a:pt x="1970248" y="1846202"/>
                </a:cubicBezTo>
                <a:cubicBezTo>
                  <a:pt x="1967531" y="1846202"/>
                  <a:pt x="1964813" y="1846202"/>
                  <a:pt x="1962095" y="1848908"/>
                </a:cubicBezTo>
                <a:cubicBezTo>
                  <a:pt x="1951224" y="1854321"/>
                  <a:pt x="1937635" y="1862440"/>
                  <a:pt x="1915892" y="1875972"/>
                </a:cubicBezTo>
                <a:cubicBezTo>
                  <a:pt x="1905021" y="1886797"/>
                  <a:pt x="1891432" y="1897622"/>
                  <a:pt x="1877843" y="1911154"/>
                </a:cubicBezTo>
                <a:cubicBezTo>
                  <a:pt x="1861536" y="1924686"/>
                  <a:pt x="1845229" y="1940924"/>
                  <a:pt x="1826204" y="1959868"/>
                </a:cubicBezTo>
                <a:cubicBezTo>
                  <a:pt x="1815333" y="1970694"/>
                  <a:pt x="1807180" y="1978813"/>
                  <a:pt x="1796308" y="1989638"/>
                </a:cubicBezTo>
                <a:cubicBezTo>
                  <a:pt x="1788155" y="2000464"/>
                  <a:pt x="1777284" y="2011289"/>
                  <a:pt x="1766412" y="2022114"/>
                </a:cubicBezTo>
                <a:cubicBezTo>
                  <a:pt x="1758259" y="2032940"/>
                  <a:pt x="1747388" y="2046472"/>
                  <a:pt x="1736516" y="2057297"/>
                </a:cubicBezTo>
                <a:cubicBezTo>
                  <a:pt x="1733799" y="2065416"/>
                  <a:pt x="1728363" y="2070829"/>
                  <a:pt x="1722927" y="2076241"/>
                </a:cubicBezTo>
                <a:cubicBezTo>
                  <a:pt x="1717492" y="2084360"/>
                  <a:pt x="1712056" y="2089773"/>
                  <a:pt x="1709338" y="2095186"/>
                </a:cubicBezTo>
                <a:cubicBezTo>
                  <a:pt x="1698467" y="2108718"/>
                  <a:pt x="1690314" y="2122249"/>
                  <a:pt x="1682160" y="2135781"/>
                </a:cubicBezTo>
                <a:cubicBezTo>
                  <a:pt x="1676725" y="2141194"/>
                  <a:pt x="1674007" y="2149313"/>
                  <a:pt x="1668571" y="2154726"/>
                </a:cubicBezTo>
                <a:cubicBezTo>
                  <a:pt x="1663136" y="2162845"/>
                  <a:pt x="1660418" y="2170964"/>
                  <a:pt x="1654982" y="2176376"/>
                </a:cubicBezTo>
                <a:cubicBezTo>
                  <a:pt x="1641393" y="2203440"/>
                  <a:pt x="1627804" y="2230503"/>
                  <a:pt x="1614215" y="2257567"/>
                </a:cubicBezTo>
                <a:cubicBezTo>
                  <a:pt x="1611497" y="2260273"/>
                  <a:pt x="1611497" y="2262980"/>
                  <a:pt x="1611497" y="2265686"/>
                </a:cubicBezTo>
                <a:cubicBezTo>
                  <a:pt x="1608779" y="2271099"/>
                  <a:pt x="1608779" y="2273805"/>
                  <a:pt x="1606061" y="2276511"/>
                </a:cubicBezTo>
                <a:cubicBezTo>
                  <a:pt x="1603344" y="2281924"/>
                  <a:pt x="1600626" y="2290043"/>
                  <a:pt x="1597908" y="2295456"/>
                </a:cubicBezTo>
                <a:cubicBezTo>
                  <a:pt x="1595190" y="2306281"/>
                  <a:pt x="1589755" y="2317107"/>
                  <a:pt x="1587037" y="2327932"/>
                </a:cubicBezTo>
                <a:cubicBezTo>
                  <a:pt x="1524527" y="2414535"/>
                  <a:pt x="1524527" y="2414535"/>
                  <a:pt x="1524527" y="2414535"/>
                </a:cubicBezTo>
                <a:cubicBezTo>
                  <a:pt x="1527245" y="2409122"/>
                  <a:pt x="1527245" y="2406416"/>
                  <a:pt x="1527245" y="2403710"/>
                </a:cubicBezTo>
                <a:cubicBezTo>
                  <a:pt x="1524527" y="2409122"/>
                  <a:pt x="1519091" y="2414535"/>
                  <a:pt x="1516374" y="2417241"/>
                </a:cubicBezTo>
                <a:cubicBezTo>
                  <a:pt x="1513656" y="2422654"/>
                  <a:pt x="1508220" y="2425361"/>
                  <a:pt x="1505502" y="2428067"/>
                </a:cubicBezTo>
                <a:cubicBezTo>
                  <a:pt x="1497349" y="2433480"/>
                  <a:pt x="1489196" y="2438892"/>
                  <a:pt x="1481042" y="2444305"/>
                </a:cubicBezTo>
                <a:cubicBezTo>
                  <a:pt x="1475607" y="2449718"/>
                  <a:pt x="1470171" y="2455130"/>
                  <a:pt x="1462017" y="2463249"/>
                </a:cubicBezTo>
                <a:cubicBezTo>
                  <a:pt x="1459300" y="2468662"/>
                  <a:pt x="1456582" y="2476781"/>
                  <a:pt x="1453864" y="2482194"/>
                </a:cubicBezTo>
                <a:cubicBezTo>
                  <a:pt x="1451146" y="2490313"/>
                  <a:pt x="1448428" y="2495726"/>
                  <a:pt x="1445711" y="2503845"/>
                </a:cubicBezTo>
                <a:cubicBezTo>
                  <a:pt x="1442993" y="2514670"/>
                  <a:pt x="1437557" y="2528202"/>
                  <a:pt x="1434839" y="2539027"/>
                </a:cubicBezTo>
                <a:cubicBezTo>
                  <a:pt x="1377765" y="2620218"/>
                  <a:pt x="1377765" y="2620218"/>
                  <a:pt x="1377765" y="2620218"/>
                </a:cubicBezTo>
                <a:cubicBezTo>
                  <a:pt x="1375047" y="2625630"/>
                  <a:pt x="1369612" y="2633749"/>
                  <a:pt x="1366894" y="2641869"/>
                </a:cubicBezTo>
                <a:cubicBezTo>
                  <a:pt x="1366894" y="2641869"/>
                  <a:pt x="1366894" y="2644575"/>
                  <a:pt x="1366894" y="2644575"/>
                </a:cubicBezTo>
                <a:cubicBezTo>
                  <a:pt x="1364176" y="2647281"/>
                  <a:pt x="1364176" y="2649988"/>
                  <a:pt x="1364176" y="2652694"/>
                </a:cubicBezTo>
                <a:cubicBezTo>
                  <a:pt x="1361458" y="2658107"/>
                  <a:pt x="1361458" y="2660813"/>
                  <a:pt x="1361458" y="2666226"/>
                </a:cubicBezTo>
                <a:cubicBezTo>
                  <a:pt x="1358741" y="2679757"/>
                  <a:pt x="1361458" y="2693289"/>
                  <a:pt x="1366894" y="2701408"/>
                </a:cubicBezTo>
                <a:cubicBezTo>
                  <a:pt x="1369612" y="2709527"/>
                  <a:pt x="1372330" y="2717646"/>
                  <a:pt x="1369612" y="2725765"/>
                </a:cubicBezTo>
                <a:cubicBezTo>
                  <a:pt x="1369612" y="2733884"/>
                  <a:pt x="1364176" y="2739297"/>
                  <a:pt x="1350587" y="2752829"/>
                </a:cubicBezTo>
                <a:cubicBezTo>
                  <a:pt x="1356023" y="2777186"/>
                  <a:pt x="1369612" y="2742004"/>
                  <a:pt x="1383201" y="2731178"/>
                </a:cubicBezTo>
                <a:cubicBezTo>
                  <a:pt x="1369612" y="2750123"/>
                  <a:pt x="1356023" y="2769067"/>
                  <a:pt x="1342434" y="2788011"/>
                </a:cubicBezTo>
                <a:cubicBezTo>
                  <a:pt x="1331562" y="2804250"/>
                  <a:pt x="1317973" y="2823194"/>
                  <a:pt x="1307102" y="2839432"/>
                </a:cubicBezTo>
                <a:cubicBezTo>
                  <a:pt x="1304384" y="2869202"/>
                  <a:pt x="1304384" y="2869202"/>
                  <a:pt x="1304384" y="2869202"/>
                </a:cubicBezTo>
                <a:cubicBezTo>
                  <a:pt x="1304384" y="2874615"/>
                  <a:pt x="1304384" y="2874615"/>
                  <a:pt x="1304384" y="2874615"/>
                </a:cubicBezTo>
                <a:cubicBezTo>
                  <a:pt x="1304384" y="2874615"/>
                  <a:pt x="1307102" y="2877321"/>
                  <a:pt x="1307102" y="2877321"/>
                </a:cubicBezTo>
                <a:cubicBezTo>
                  <a:pt x="1307102" y="2885440"/>
                  <a:pt x="1304384" y="2890853"/>
                  <a:pt x="1304384" y="2898972"/>
                </a:cubicBezTo>
                <a:cubicBezTo>
                  <a:pt x="1301666" y="2923329"/>
                  <a:pt x="1301666" y="2923329"/>
                  <a:pt x="1301666" y="2923329"/>
                </a:cubicBezTo>
                <a:cubicBezTo>
                  <a:pt x="1301666" y="2936861"/>
                  <a:pt x="1301666" y="2936861"/>
                  <a:pt x="1301666" y="2936861"/>
                </a:cubicBezTo>
                <a:cubicBezTo>
                  <a:pt x="1298948" y="2961218"/>
                  <a:pt x="1298948" y="2961218"/>
                  <a:pt x="1298948" y="2961218"/>
                </a:cubicBezTo>
                <a:cubicBezTo>
                  <a:pt x="1298948" y="2963924"/>
                  <a:pt x="1298948" y="2963924"/>
                  <a:pt x="1298948" y="2963924"/>
                </a:cubicBezTo>
                <a:cubicBezTo>
                  <a:pt x="1298948" y="2966631"/>
                  <a:pt x="1298948" y="2966631"/>
                  <a:pt x="1298948" y="2966631"/>
                </a:cubicBezTo>
                <a:lnTo>
                  <a:pt x="1293513" y="2966631"/>
                </a:lnTo>
                <a:cubicBezTo>
                  <a:pt x="1293513" y="2966631"/>
                  <a:pt x="1290795" y="2966631"/>
                  <a:pt x="1288077" y="2966631"/>
                </a:cubicBezTo>
                <a:cubicBezTo>
                  <a:pt x="1288077" y="2980162"/>
                  <a:pt x="1285359" y="2990988"/>
                  <a:pt x="1282641" y="3004519"/>
                </a:cubicBezTo>
                <a:cubicBezTo>
                  <a:pt x="1290795" y="2993694"/>
                  <a:pt x="1296231" y="2993694"/>
                  <a:pt x="1301666" y="2999107"/>
                </a:cubicBezTo>
                <a:cubicBezTo>
                  <a:pt x="1304384" y="3004519"/>
                  <a:pt x="1307102" y="3009932"/>
                  <a:pt x="1309820" y="3018051"/>
                </a:cubicBezTo>
                <a:cubicBezTo>
                  <a:pt x="1312538" y="3026170"/>
                  <a:pt x="1315256" y="3034289"/>
                  <a:pt x="1315256" y="3042408"/>
                </a:cubicBezTo>
                <a:cubicBezTo>
                  <a:pt x="1317973" y="3047821"/>
                  <a:pt x="1317973" y="3050527"/>
                  <a:pt x="1317973" y="3055940"/>
                </a:cubicBezTo>
                <a:lnTo>
                  <a:pt x="1318065" y="3055940"/>
                </a:lnTo>
                <a:cubicBezTo>
                  <a:pt x="1326218" y="3080299"/>
                  <a:pt x="1334371" y="3101952"/>
                  <a:pt x="1356112" y="3080299"/>
                </a:cubicBezTo>
                <a:cubicBezTo>
                  <a:pt x="1358830" y="3093832"/>
                  <a:pt x="1361547" y="3107365"/>
                  <a:pt x="1366983" y="3120898"/>
                </a:cubicBezTo>
                <a:cubicBezTo>
                  <a:pt x="1369700" y="3137138"/>
                  <a:pt x="1372418" y="3150671"/>
                  <a:pt x="1375136" y="3164204"/>
                </a:cubicBezTo>
                <a:cubicBezTo>
                  <a:pt x="1383289" y="3191270"/>
                  <a:pt x="1388724" y="3221043"/>
                  <a:pt x="1396877" y="3250815"/>
                </a:cubicBezTo>
                <a:cubicBezTo>
                  <a:pt x="1402312" y="3280588"/>
                  <a:pt x="1410465" y="3310361"/>
                  <a:pt x="1418618" y="3337427"/>
                </a:cubicBezTo>
                <a:cubicBezTo>
                  <a:pt x="1424054" y="3353666"/>
                  <a:pt x="1429489" y="3367199"/>
                  <a:pt x="1432207" y="3383439"/>
                </a:cubicBezTo>
                <a:cubicBezTo>
                  <a:pt x="1437642" y="3396972"/>
                  <a:pt x="1443077" y="3410505"/>
                  <a:pt x="1448513" y="3426745"/>
                </a:cubicBezTo>
                <a:cubicBezTo>
                  <a:pt x="1464819" y="3426745"/>
                  <a:pt x="1481124" y="3429451"/>
                  <a:pt x="1494713" y="3432158"/>
                </a:cubicBezTo>
                <a:cubicBezTo>
                  <a:pt x="1497430" y="3445691"/>
                  <a:pt x="1497430" y="3461930"/>
                  <a:pt x="1500148" y="3478170"/>
                </a:cubicBezTo>
                <a:cubicBezTo>
                  <a:pt x="1500148" y="3491703"/>
                  <a:pt x="1500148" y="3507943"/>
                  <a:pt x="1502866" y="3521476"/>
                </a:cubicBezTo>
                <a:cubicBezTo>
                  <a:pt x="1508301" y="3551248"/>
                  <a:pt x="1516454" y="3575608"/>
                  <a:pt x="1540913" y="3586434"/>
                </a:cubicBezTo>
                <a:cubicBezTo>
                  <a:pt x="1543631" y="3618913"/>
                  <a:pt x="1540913" y="3629740"/>
                  <a:pt x="1535478" y="3632446"/>
                </a:cubicBezTo>
                <a:cubicBezTo>
                  <a:pt x="1530042" y="3635153"/>
                  <a:pt x="1521889" y="3624327"/>
                  <a:pt x="1513736" y="3616207"/>
                </a:cubicBezTo>
                <a:cubicBezTo>
                  <a:pt x="1502866" y="3605380"/>
                  <a:pt x="1491995" y="3591847"/>
                  <a:pt x="1483842" y="3589141"/>
                </a:cubicBezTo>
                <a:cubicBezTo>
                  <a:pt x="1475689" y="3583727"/>
                  <a:pt x="1467536" y="3589141"/>
                  <a:pt x="1462101" y="3610794"/>
                </a:cubicBezTo>
                <a:cubicBezTo>
                  <a:pt x="1448513" y="3543128"/>
                  <a:pt x="1440360" y="3475463"/>
                  <a:pt x="1437642" y="3407798"/>
                </a:cubicBezTo>
                <a:cubicBezTo>
                  <a:pt x="1432207" y="3394265"/>
                  <a:pt x="1413183" y="3388852"/>
                  <a:pt x="1391442" y="3378026"/>
                </a:cubicBezTo>
                <a:cubicBezTo>
                  <a:pt x="1369700" y="3369906"/>
                  <a:pt x="1345242" y="3353666"/>
                  <a:pt x="1334371" y="3318480"/>
                </a:cubicBezTo>
                <a:cubicBezTo>
                  <a:pt x="1331653" y="3302241"/>
                  <a:pt x="1326218" y="3288708"/>
                  <a:pt x="1323500" y="3275175"/>
                </a:cubicBezTo>
                <a:cubicBezTo>
                  <a:pt x="1320783" y="3258935"/>
                  <a:pt x="1318065" y="3245402"/>
                  <a:pt x="1315347" y="3229162"/>
                </a:cubicBezTo>
                <a:cubicBezTo>
                  <a:pt x="1312630" y="3215629"/>
                  <a:pt x="1309912" y="3199390"/>
                  <a:pt x="1307194" y="3185857"/>
                </a:cubicBezTo>
                <a:cubicBezTo>
                  <a:pt x="1304477" y="3169617"/>
                  <a:pt x="1301759" y="3156084"/>
                  <a:pt x="1299041" y="3139845"/>
                </a:cubicBezTo>
                <a:cubicBezTo>
                  <a:pt x="1299041" y="3158791"/>
                  <a:pt x="1301759" y="3172324"/>
                  <a:pt x="1299041" y="3183150"/>
                </a:cubicBezTo>
                <a:cubicBezTo>
                  <a:pt x="1299041" y="3193977"/>
                  <a:pt x="1299041" y="3202096"/>
                  <a:pt x="1299041" y="3204803"/>
                </a:cubicBezTo>
                <a:cubicBezTo>
                  <a:pt x="1296324" y="3215629"/>
                  <a:pt x="1293606" y="3212923"/>
                  <a:pt x="1288171" y="3210216"/>
                </a:cubicBezTo>
                <a:cubicBezTo>
                  <a:pt x="1280018" y="3204803"/>
                  <a:pt x="1269147" y="3188563"/>
                  <a:pt x="1266429" y="3234576"/>
                </a:cubicBezTo>
                <a:cubicBezTo>
                  <a:pt x="1271865" y="3272468"/>
                  <a:pt x="1274582" y="3269762"/>
                  <a:pt x="1280018" y="3256229"/>
                </a:cubicBezTo>
                <a:lnTo>
                  <a:pt x="1280018" y="3288708"/>
                </a:lnTo>
                <a:cubicBezTo>
                  <a:pt x="1280018" y="3302241"/>
                  <a:pt x="1282735" y="3318480"/>
                  <a:pt x="1285453" y="3334720"/>
                </a:cubicBezTo>
                <a:cubicBezTo>
                  <a:pt x="1288171" y="3342840"/>
                  <a:pt x="1288171" y="3350960"/>
                  <a:pt x="1290888" y="3359079"/>
                </a:cubicBezTo>
                <a:cubicBezTo>
                  <a:pt x="1293606" y="3367199"/>
                  <a:pt x="1296324" y="3375319"/>
                  <a:pt x="1296324" y="3380732"/>
                </a:cubicBezTo>
                <a:cubicBezTo>
                  <a:pt x="1312630" y="3445691"/>
                  <a:pt x="1339806" y="3505236"/>
                  <a:pt x="1334371" y="3524182"/>
                </a:cubicBezTo>
                <a:cubicBezTo>
                  <a:pt x="1328936" y="3543128"/>
                  <a:pt x="1323500" y="3562075"/>
                  <a:pt x="1318065" y="3581021"/>
                </a:cubicBezTo>
                <a:cubicBezTo>
                  <a:pt x="1288171" y="3537715"/>
                  <a:pt x="1280018" y="3491703"/>
                  <a:pt x="1277300" y="3445691"/>
                </a:cubicBezTo>
                <a:cubicBezTo>
                  <a:pt x="1274582" y="3424038"/>
                  <a:pt x="1274582" y="3399678"/>
                  <a:pt x="1274582" y="3378026"/>
                </a:cubicBezTo>
                <a:cubicBezTo>
                  <a:pt x="1274582" y="3356373"/>
                  <a:pt x="1277300" y="3334720"/>
                  <a:pt x="1274582" y="3310361"/>
                </a:cubicBezTo>
                <a:cubicBezTo>
                  <a:pt x="1271865" y="3296828"/>
                  <a:pt x="1266429" y="3283295"/>
                  <a:pt x="1260994" y="3269762"/>
                </a:cubicBezTo>
                <a:cubicBezTo>
                  <a:pt x="1258276" y="3253522"/>
                  <a:pt x="1252841" y="3239989"/>
                  <a:pt x="1247406" y="3226456"/>
                </a:cubicBezTo>
                <a:cubicBezTo>
                  <a:pt x="1244688" y="3245402"/>
                  <a:pt x="1241970" y="3261642"/>
                  <a:pt x="1239253" y="3275175"/>
                </a:cubicBezTo>
                <a:cubicBezTo>
                  <a:pt x="1236535" y="3288708"/>
                  <a:pt x="1233818" y="3299534"/>
                  <a:pt x="1233818" y="3307654"/>
                </a:cubicBezTo>
                <a:cubicBezTo>
                  <a:pt x="1228382" y="3326600"/>
                  <a:pt x="1228382" y="3337427"/>
                  <a:pt x="1225665" y="3350960"/>
                </a:cubicBezTo>
                <a:cubicBezTo>
                  <a:pt x="1222947" y="3361786"/>
                  <a:pt x="1222947" y="3375319"/>
                  <a:pt x="1220229" y="3396972"/>
                </a:cubicBezTo>
                <a:cubicBezTo>
                  <a:pt x="1220229" y="3407798"/>
                  <a:pt x="1220229" y="3421331"/>
                  <a:pt x="1217512" y="3437571"/>
                </a:cubicBezTo>
                <a:cubicBezTo>
                  <a:pt x="1217512" y="3453811"/>
                  <a:pt x="1217512" y="3472757"/>
                  <a:pt x="1217512" y="3494410"/>
                </a:cubicBezTo>
                <a:cubicBezTo>
                  <a:pt x="1236535" y="3499823"/>
                  <a:pt x="1244688" y="3472757"/>
                  <a:pt x="1258276" y="3467344"/>
                </a:cubicBezTo>
                <a:cubicBezTo>
                  <a:pt x="1258276" y="3494410"/>
                  <a:pt x="1263712" y="3516062"/>
                  <a:pt x="1266429" y="3537715"/>
                </a:cubicBezTo>
                <a:cubicBezTo>
                  <a:pt x="1271865" y="3556661"/>
                  <a:pt x="1280018" y="3575608"/>
                  <a:pt x="1288171" y="3591847"/>
                </a:cubicBezTo>
                <a:cubicBezTo>
                  <a:pt x="1301759" y="3624327"/>
                  <a:pt x="1320783" y="3648686"/>
                  <a:pt x="1339806" y="3675752"/>
                </a:cubicBezTo>
                <a:cubicBezTo>
                  <a:pt x="1358830" y="3700111"/>
                  <a:pt x="1380571" y="3724471"/>
                  <a:pt x="1399595" y="3751537"/>
                </a:cubicBezTo>
                <a:cubicBezTo>
                  <a:pt x="1402312" y="3759657"/>
                  <a:pt x="1407748" y="3767777"/>
                  <a:pt x="1413183" y="3773190"/>
                </a:cubicBezTo>
                <a:cubicBezTo>
                  <a:pt x="1415901" y="3781310"/>
                  <a:pt x="1421336" y="3789429"/>
                  <a:pt x="1426771" y="3800256"/>
                </a:cubicBezTo>
                <a:cubicBezTo>
                  <a:pt x="1434924" y="3816495"/>
                  <a:pt x="1443077" y="3835442"/>
                  <a:pt x="1451230" y="3857095"/>
                </a:cubicBezTo>
                <a:cubicBezTo>
                  <a:pt x="1429489" y="3824615"/>
                  <a:pt x="1415901" y="3805669"/>
                  <a:pt x="1405030" y="3797549"/>
                </a:cubicBezTo>
                <a:cubicBezTo>
                  <a:pt x="1391442" y="3789429"/>
                  <a:pt x="1383289" y="3789429"/>
                  <a:pt x="1377853" y="3794843"/>
                </a:cubicBezTo>
                <a:cubicBezTo>
                  <a:pt x="1388724" y="3797549"/>
                  <a:pt x="1399595" y="3811082"/>
                  <a:pt x="1410465" y="3830028"/>
                </a:cubicBezTo>
                <a:cubicBezTo>
                  <a:pt x="1415901" y="3838148"/>
                  <a:pt x="1421336" y="3848975"/>
                  <a:pt x="1426771" y="3859801"/>
                </a:cubicBezTo>
                <a:cubicBezTo>
                  <a:pt x="1432207" y="3870628"/>
                  <a:pt x="1437642" y="3881454"/>
                  <a:pt x="1443077" y="3892281"/>
                </a:cubicBezTo>
                <a:cubicBezTo>
                  <a:pt x="1456666" y="3916640"/>
                  <a:pt x="1467536" y="3941000"/>
                  <a:pt x="1483842" y="3959946"/>
                </a:cubicBezTo>
                <a:cubicBezTo>
                  <a:pt x="1497430" y="3978892"/>
                  <a:pt x="1513736" y="3992425"/>
                  <a:pt x="1530042" y="4000545"/>
                </a:cubicBezTo>
                <a:cubicBezTo>
                  <a:pt x="1513736" y="3973479"/>
                  <a:pt x="1508301" y="3965359"/>
                  <a:pt x="1508301" y="3957239"/>
                </a:cubicBezTo>
                <a:cubicBezTo>
                  <a:pt x="1505583" y="3951826"/>
                  <a:pt x="1511019" y="3949119"/>
                  <a:pt x="1516454" y="3935586"/>
                </a:cubicBezTo>
                <a:cubicBezTo>
                  <a:pt x="1521889" y="3951826"/>
                  <a:pt x="1527325" y="3968066"/>
                  <a:pt x="1530042" y="3984305"/>
                </a:cubicBezTo>
                <a:cubicBezTo>
                  <a:pt x="1549066" y="3978892"/>
                  <a:pt x="1565372" y="3976185"/>
                  <a:pt x="1581678" y="3973479"/>
                </a:cubicBezTo>
                <a:cubicBezTo>
                  <a:pt x="1595266" y="4000545"/>
                  <a:pt x="1608854" y="4027611"/>
                  <a:pt x="1625160" y="4054677"/>
                </a:cubicBezTo>
                <a:cubicBezTo>
                  <a:pt x="1617007" y="4046557"/>
                  <a:pt x="1608854" y="4038437"/>
                  <a:pt x="1600702" y="4027611"/>
                </a:cubicBezTo>
                <a:cubicBezTo>
                  <a:pt x="1600702" y="4073623"/>
                  <a:pt x="1649619" y="4138582"/>
                  <a:pt x="1695820" y="4190007"/>
                </a:cubicBezTo>
                <a:cubicBezTo>
                  <a:pt x="1674078" y="4195420"/>
                  <a:pt x="1674078" y="4208953"/>
                  <a:pt x="1682231" y="4222486"/>
                </a:cubicBezTo>
                <a:cubicBezTo>
                  <a:pt x="1690384" y="4238726"/>
                  <a:pt x="1706690" y="4254965"/>
                  <a:pt x="1714843" y="4271205"/>
                </a:cubicBezTo>
                <a:cubicBezTo>
                  <a:pt x="1733867" y="4263085"/>
                  <a:pt x="1750173" y="4254965"/>
                  <a:pt x="1769196" y="4246846"/>
                </a:cubicBezTo>
                <a:cubicBezTo>
                  <a:pt x="1782785" y="4265792"/>
                  <a:pt x="1796373" y="4282032"/>
                  <a:pt x="1812679" y="4300978"/>
                </a:cubicBezTo>
                <a:cubicBezTo>
                  <a:pt x="1818114" y="4309098"/>
                  <a:pt x="1826267" y="4319924"/>
                  <a:pt x="1834420" y="4328044"/>
                </a:cubicBezTo>
                <a:cubicBezTo>
                  <a:pt x="1842573" y="4336164"/>
                  <a:pt x="1848008" y="4346990"/>
                  <a:pt x="1856161" y="4355110"/>
                </a:cubicBezTo>
                <a:cubicBezTo>
                  <a:pt x="1856161" y="4349697"/>
                  <a:pt x="1856161" y="4346990"/>
                  <a:pt x="1856161" y="4341577"/>
                </a:cubicBezTo>
                <a:cubicBezTo>
                  <a:pt x="1872467" y="4360523"/>
                  <a:pt x="1888773" y="4374056"/>
                  <a:pt x="1905079" y="4384882"/>
                </a:cubicBezTo>
                <a:cubicBezTo>
                  <a:pt x="1921385" y="4395709"/>
                  <a:pt x="1934974" y="4403829"/>
                  <a:pt x="1948562" y="4406535"/>
                </a:cubicBezTo>
                <a:cubicBezTo>
                  <a:pt x="1975738" y="4411948"/>
                  <a:pt x="1992044" y="4406535"/>
                  <a:pt x="1994762" y="4393002"/>
                </a:cubicBezTo>
                <a:cubicBezTo>
                  <a:pt x="2019221" y="4417362"/>
                  <a:pt x="2043680" y="4441721"/>
                  <a:pt x="2068139" y="4463374"/>
                </a:cubicBezTo>
                <a:cubicBezTo>
                  <a:pt x="2076292" y="4471494"/>
                  <a:pt x="2081727" y="4476907"/>
                  <a:pt x="2089880" y="4482320"/>
                </a:cubicBezTo>
                <a:cubicBezTo>
                  <a:pt x="2092598" y="4485027"/>
                  <a:pt x="2095315" y="4487733"/>
                  <a:pt x="2100751" y="4490440"/>
                </a:cubicBezTo>
                <a:cubicBezTo>
                  <a:pt x="2127927" y="4468787"/>
                  <a:pt x="2152386" y="4444428"/>
                  <a:pt x="2179563" y="4422775"/>
                </a:cubicBezTo>
                <a:cubicBezTo>
                  <a:pt x="2206739" y="4439015"/>
                  <a:pt x="2206739" y="4439015"/>
                  <a:pt x="2206739" y="4439015"/>
                </a:cubicBezTo>
                <a:cubicBezTo>
                  <a:pt x="2233916" y="4452548"/>
                  <a:pt x="2233916" y="4452548"/>
                  <a:pt x="2233916" y="4452548"/>
                </a:cubicBezTo>
                <a:cubicBezTo>
                  <a:pt x="2220328" y="4455254"/>
                  <a:pt x="2201304" y="4455254"/>
                  <a:pt x="2187716" y="4457961"/>
                </a:cubicBezTo>
                <a:cubicBezTo>
                  <a:pt x="2174128" y="4457961"/>
                  <a:pt x="2163257" y="4463374"/>
                  <a:pt x="2168692" y="4479614"/>
                </a:cubicBezTo>
                <a:cubicBezTo>
                  <a:pt x="2171410" y="4485027"/>
                  <a:pt x="2176845" y="4490440"/>
                  <a:pt x="2182281" y="4495853"/>
                </a:cubicBezTo>
                <a:cubicBezTo>
                  <a:pt x="2187716" y="4501266"/>
                  <a:pt x="2195869" y="4503973"/>
                  <a:pt x="2204022" y="4509386"/>
                </a:cubicBezTo>
                <a:cubicBezTo>
                  <a:pt x="2220328" y="4520213"/>
                  <a:pt x="2242069" y="4528332"/>
                  <a:pt x="2263810" y="4536452"/>
                </a:cubicBezTo>
                <a:cubicBezTo>
                  <a:pt x="2285552" y="4544572"/>
                  <a:pt x="2310011" y="4552692"/>
                  <a:pt x="2334469" y="4558105"/>
                </a:cubicBezTo>
                <a:cubicBezTo>
                  <a:pt x="2345340" y="4560812"/>
                  <a:pt x="2358928" y="4563518"/>
                  <a:pt x="2369799" y="4566225"/>
                </a:cubicBezTo>
                <a:cubicBezTo>
                  <a:pt x="2380670" y="4566225"/>
                  <a:pt x="2391540" y="4568931"/>
                  <a:pt x="2402411" y="4571638"/>
                </a:cubicBezTo>
                <a:cubicBezTo>
                  <a:pt x="2380670" y="4582464"/>
                  <a:pt x="2396976" y="4587878"/>
                  <a:pt x="2415999" y="4593291"/>
                </a:cubicBezTo>
                <a:cubicBezTo>
                  <a:pt x="2421435" y="4595997"/>
                  <a:pt x="2426870" y="4595997"/>
                  <a:pt x="2432305" y="4598704"/>
                </a:cubicBezTo>
                <a:cubicBezTo>
                  <a:pt x="2435023" y="4598704"/>
                  <a:pt x="2440458" y="4601411"/>
                  <a:pt x="2443176" y="4601411"/>
                </a:cubicBezTo>
                <a:cubicBezTo>
                  <a:pt x="2448611" y="4604117"/>
                  <a:pt x="2451329" y="4609531"/>
                  <a:pt x="2443176" y="4614944"/>
                </a:cubicBezTo>
                <a:cubicBezTo>
                  <a:pt x="2454046" y="4617650"/>
                  <a:pt x="2470352" y="4625770"/>
                  <a:pt x="2489376" y="4631183"/>
                </a:cubicBezTo>
                <a:cubicBezTo>
                  <a:pt x="2497529" y="4636597"/>
                  <a:pt x="2505682" y="4639303"/>
                  <a:pt x="2516553" y="4642010"/>
                </a:cubicBezTo>
                <a:cubicBezTo>
                  <a:pt x="2524706" y="4644716"/>
                  <a:pt x="2532859" y="4647423"/>
                  <a:pt x="2543729" y="4650130"/>
                </a:cubicBezTo>
                <a:cubicBezTo>
                  <a:pt x="2576341" y="4655543"/>
                  <a:pt x="2606235" y="4655543"/>
                  <a:pt x="2603518" y="4631183"/>
                </a:cubicBezTo>
                <a:cubicBezTo>
                  <a:pt x="2617106" y="4642010"/>
                  <a:pt x="2630694" y="4650130"/>
                  <a:pt x="2641565" y="4658249"/>
                </a:cubicBezTo>
                <a:cubicBezTo>
                  <a:pt x="2652436" y="4658249"/>
                  <a:pt x="2657871" y="4647423"/>
                  <a:pt x="2649718" y="4633890"/>
                </a:cubicBezTo>
                <a:cubicBezTo>
                  <a:pt x="2647000" y="4628477"/>
                  <a:pt x="2641565" y="4620357"/>
                  <a:pt x="2633412" y="4612237"/>
                </a:cubicBezTo>
                <a:cubicBezTo>
                  <a:pt x="2627977" y="4609531"/>
                  <a:pt x="2622541" y="4604117"/>
                  <a:pt x="2617106" y="4601411"/>
                </a:cubicBezTo>
                <a:cubicBezTo>
                  <a:pt x="2611671" y="4595997"/>
                  <a:pt x="2603518" y="4593291"/>
                  <a:pt x="2595365" y="4587878"/>
                </a:cubicBezTo>
                <a:cubicBezTo>
                  <a:pt x="2603518" y="4587878"/>
                  <a:pt x="2611671" y="4587878"/>
                  <a:pt x="2617106" y="4590584"/>
                </a:cubicBezTo>
                <a:cubicBezTo>
                  <a:pt x="2625259" y="4590584"/>
                  <a:pt x="2630694" y="4593291"/>
                  <a:pt x="2638847" y="4595997"/>
                </a:cubicBezTo>
                <a:cubicBezTo>
                  <a:pt x="2652436" y="4598704"/>
                  <a:pt x="2663306" y="4604117"/>
                  <a:pt x="2676895" y="4612237"/>
                </a:cubicBezTo>
                <a:cubicBezTo>
                  <a:pt x="2687765" y="4617650"/>
                  <a:pt x="2701353" y="4625770"/>
                  <a:pt x="2714942" y="4631183"/>
                </a:cubicBezTo>
                <a:cubicBezTo>
                  <a:pt x="2725812" y="4639303"/>
                  <a:pt x="2739401" y="4644716"/>
                  <a:pt x="2752989" y="4650130"/>
                </a:cubicBezTo>
                <a:cubicBezTo>
                  <a:pt x="2766577" y="4623064"/>
                  <a:pt x="2766577" y="4623064"/>
                  <a:pt x="2766577" y="4623064"/>
                </a:cubicBezTo>
                <a:cubicBezTo>
                  <a:pt x="2780166" y="4625770"/>
                  <a:pt x="2791036" y="4631183"/>
                  <a:pt x="2804625" y="4633890"/>
                </a:cubicBezTo>
                <a:cubicBezTo>
                  <a:pt x="2818213" y="4636597"/>
                  <a:pt x="2831801" y="4642010"/>
                  <a:pt x="2842672" y="4644716"/>
                </a:cubicBezTo>
                <a:cubicBezTo>
                  <a:pt x="2856260" y="4647423"/>
                  <a:pt x="2869848" y="4650130"/>
                  <a:pt x="2883437" y="4655543"/>
                </a:cubicBezTo>
                <a:cubicBezTo>
                  <a:pt x="2902460" y="4658249"/>
                  <a:pt x="2902460" y="4658249"/>
                  <a:pt x="2902460" y="4658249"/>
                </a:cubicBezTo>
                <a:cubicBezTo>
                  <a:pt x="2921484" y="4663663"/>
                  <a:pt x="2921484" y="4663663"/>
                  <a:pt x="2921484" y="4663663"/>
                </a:cubicBezTo>
                <a:cubicBezTo>
                  <a:pt x="2907896" y="4674489"/>
                  <a:pt x="2907896" y="4674489"/>
                  <a:pt x="2907896" y="4674489"/>
                </a:cubicBezTo>
                <a:cubicBezTo>
                  <a:pt x="2905178" y="4677196"/>
                  <a:pt x="2899743" y="4682609"/>
                  <a:pt x="2894307" y="4685315"/>
                </a:cubicBezTo>
                <a:cubicBezTo>
                  <a:pt x="2897025" y="4685315"/>
                  <a:pt x="2899743" y="4685315"/>
                  <a:pt x="2899743" y="4685315"/>
                </a:cubicBezTo>
                <a:cubicBezTo>
                  <a:pt x="2902460" y="4685315"/>
                  <a:pt x="2902460" y="4685315"/>
                  <a:pt x="2905178" y="4688022"/>
                </a:cubicBezTo>
                <a:cubicBezTo>
                  <a:pt x="2907896" y="4688022"/>
                  <a:pt x="2910613" y="4688022"/>
                  <a:pt x="2913331" y="4688022"/>
                </a:cubicBezTo>
                <a:cubicBezTo>
                  <a:pt x="2918766" y="4688022"/>
                  <a:pt x="2924202" y="4688022"/>
                  <a:pt x="2929637" y="4688022"/>
                </a:cubicBezTo>
                <a:lnTo>
                  <a:pt x="2943224" y="4688022"/>
                </a:lnTo>
                <a:lnTo>
                  <a:pt x="2943224" y="4687868"/>
                </a:lnTo>
                <a:cubicBezTo>
                  <a:pt x="2945940" y="4687868"/>
                  <a:pt x="2951374" y="4687868"/>
                  <a:pt x="2954091" y="4685162"/>
                </a:cubicBezTo>
                <a:cubicBezTo>
                  <a:pt x="2959524" y="4685162"/>
                  <a:pt x="2964958" y="4682456"/>
                  <a:pt x="2970391" y="4679749"/>
                </a:cubicBezTo>
                <a:cubicBezTo>
                  <a:pt x="2978541" y="4677043"/>
                  <a:pt x="2981258" y="4674337"/>
                  <a:pt x="2986691" y="4671630"/>
                </a:cubicBezTo>
                <a:cubicBezTo>
                  <a:pt x="2997558" y="4663511"/>
                  <a:pt x="3008425" y="4658098"/>
                  <a:pt x="3022009" y="4652686"/>
                </a:cubicBezTo>
                <a:cubicBezTo>
                  <a:pt x="3035592" y="4647273"/>
                  <a:pt x="3054609" y="4644567"/>
                  <a:pt x="3079060" y="4641860"/>
                </a:cubicBezTo>
                <a:cubicBezTo>
                  <a:pt x="3089927" y="4647273"/>
                  <a:pt x="3100794" y="4655392"/>
                  <a:pt x="3111661" y="4660805"/>
                </a:cubicBezTo>
                <a:cubicBezTo>
                  <a:pt x="3122527" y="4649979"/>
                  <a:pt x="3136111" y="4641860"/>
                  <a:pt x="3149695" y="4633741"/>
                </a:cubicBezTo>
                <a:cubicBezTo>
                  <a:pt x="3165995" y="4636448"/>
                  <a:pt x="3165995" y="4636448"/>
                  <a:pt x="3165995" y="4636448"/>
                </a:cubicBezTo>
                <a:cubicBezTo>
                  <a:pt x="3174145" y="4639154"/>
                  <a:pt x="3174145" y="4639154"/>
                  <a:pt x="3174145" y="4639154"/>
                </a:cubicBezTo>
                <a:cubicBezTo>
                  <a:pt x="3182295" y="4639154"/>
                  <a:pt x="3182295" y="4639154"/>
                  <a:pt x="3182295" y="4639154"/>
                </a:cubicBezTo>
                <a:cubicBezTo>
                  <a:pt x="3193162" y="4641860"/>
                  <a:pt x="3206746" y="4644567"/>
                  <a:pt x="3217613" y="4647273"/>
                </a:cubicBezTo>
                <a:cubicBezTo>
                  <a:pt x="3206746" y="4679749"/>
                  <a:pt x="3182295" y="4679749"/>
                  <a:pt x="3157845" y="4677043"/>
                </a:cubicBezTo>
                <a:cubicBezTo>
                  <a:pt x="3144261" y="4674337"/>
                  <a:pt x="3130678" y="4671630"/>
                  <a:pt x="3117094" y="4671630"/>
                </a:cubicBezTo>
                <a:cubicBezTo>
                  <a:pt x="3114377" y="4671630"/>
                  <a:pt x="3111661" y="4671630"/>
                  <a:pt x="3108944" y="4671630"/>
                </a:cubicBezTo>
                <a:cubicBezTo>
                  <a:pt x="3106227" y="4671630"/>
                  <a:pt x="3100794" y="4671630"/>
                  <a:pt x="3098077" y="4671630"/>
                </a:cubicBezTo>
                <a:cubicBezTo>
                  <a:pt x="3092643" y="4674337"/>
                  <a:pt x="3084493" y="4677043"/>
                  <a:pt x="3079060" y="4679749"/>
                </a:cubicBezTo>
                <a:cubicBezTo>
                  <a:pt x="3089927" y="4679749"/>
                  <a:pt x="3098077" y="4679749"/>
                  <a:pt x="3106227" y="4679749"/>
                </a:cubicBezTo>
                <a:cubicBezTo>
                  <a:pt x="3117094" y="4679749"/>
                  <a:pt x="3125244" y="4679749"/>
                  <a:pt x="3133394" y="4682456"/>
                </a:cubicBezTo>
                <a:cubicBezTo>
                  <a:pt x="3144261" y="4682456"/>
                  <a:pt x="3152411" y="4682456"/>
                  <a:pt x="3160561" y="4682456"/>
                </a:cubicBezTo>
                <a:cubicBezTo>
                  <a:pt x="3165995" y="4682456"/>
                  <a:pt x="3168712" y="4682456"/>
                  <a:pt x="3174145" y="4682456"/>
                </a:cubicBezTo>
                <a:cubicBezTo>
                  <a:pt x="3179579" y="4682456"/>
                  <a:pt x="3182295" y="4682456"/>
                  <a:pt x="3187729" y="4682456"/>
                </a:cubicBezTo>
                <a:cubicBezTo>
                  <a:pt x="3223046" y="4685162"/>
                  <a:pt x="3255647" y="4687868"/>
                  <a:pt x="3288247" y="4687868"/>
                </a:cubicBezTo>
                <a:cubicBezTo>
                  <a:pt x="3296398" y="4687868"/>
                  <a:pt x="3304548" y="4687868"/>
                  <a:pt x="3312698" y="4687868"/>
                </a:cubicBezTo>
                <a:cubicBezTo>
                  <a:pt x="3320848" y="4685162"/>
                  <a:pt x="3328998" y="4685162"/>
                  <a:pt x="3339865" y="4685162"/>
                </a:cubicBezTo>
                <a:cubicBezTo>
                  <a:pt x="3356165" y="4685162"/>
                  <a:pt x="3372466" y="4682456"/>
                  <a:pt x="3391483" y="4679749"/>
                </a:cubicBezTo>
                <a:cubicBezTo>
                  <a:pt x="3407783" y="4679749"/>
                  <a:pt x="3426800" y="4674337"/>
                  <a:pt x="3445817" y="4668924"/>
                </a:cubicBezTo>
                <a:cubicBezTo>
                  <a:pt x="3464834" y="4666218"/>
                  <a:pt x="3481135" y="4660805"/>
                  <a:pt x="3502868" y="4652686"/>
                </a:cubicBezTo>
                <a:cubicBezTo>
                  <a:pt x="3511019" y="4644567"/>
                  <a:pt x="3521886" y="4639154"/>
                  <a:pt x="3530036" y="4631035"/>
                </a:cubicBezTo>
                <a:cubicBezTo>
                  <a:pt x="3540903" y="4625622"/>
                  <a:pt x="3549053" y="4620210"/>
                  <a:pt x="3559920" y="4612091"/>
                </a:cubicBezTo>
                <a:cubicBezTo>
                  <a:pt x="3578937" y="4598559"/>
                  <a:pt x="3597954" y="4585027"/>
                  <a:pt x="3616971" y="4571495"/>
                </a:cubicBezTo>
                <a:cubicBezTo>
                  <a:pt x="3638705" y="4566083"/>
                  <a:pt x="3660438" y="4563376"/>
                  <a:pt x="3679455" y="4557964"/>
                </a:cubicBezTo>
                <a:cubicBezTo>
                  <a:pt x="3758240" y="4498424"/>
                  <a:pt x="3758240" y="4498424"/>
                  <a:pt x="3758240" y="4498424"/>
                </a:cubicBezTo>
                <a:cubicBezTo>
                  <a:pt x="3758240" y="4498424"/>
                  <a:pt x="3758240" y="4495717"/>
                  <a:pt x="3758240" y="4495717"/>
                </a:cubicBezTo>
                <a:cubicBezTo>
                  <a:pt x="3750090" y="4498424"/>
                  <a:pt x="3739223" y="4501130"/>
                  <a:pt x="3725640" y="4509249"/>
                </a:cubicBezTo>
                <a:cubicBezTo>
                  <a:pt x="3801708" y="4457829"/>
                  <a:pt x="3875059" y="4398289"/>
                  <a:pt x="3945694" y="4327923"/>
                </a:cubicBezTo>
                <a:cubicBezTo>
                  <a:pt x="3945694" y="4327923"/>
                  <a:pt x="3945694" y="4325217"/>
                  <a:pt x="3945694" y="4325217"/>
                </a:cubicBezTo>
                <a:cubicBezTo>
                  <a:pt x="3942977" y="4327923"/>
                  <a:pt x="3942977" y="4327923"/>
                  <a:pt x="3940261" y="4327923"/>
                </a:cubicBezTo>
                <a:cubicBezTo>
                  <a:pt x="3937544" y="4330630"/>
                  <a:pt x="3934827" y="4330630"/>
                  <a:pt x="3929394" y="4333336"/>
                </a:cubicBezTo>
                <a:cubicBezTo>
                  <a:pt x="3926677" y="4336042"/>
                  <a:pt x="3921244" y="4338749"/>
                  <a:pt x="3913093" y="4341455"/>
                </a:cubicBezTo>
                <a:cubicBezTo>
                  <a:pt x="3899510" y="4354987"/>
                  <a:pt x="3883209" y="4368519"/>
                  <a:pt x="3866909" y="4379344"/>
                </a:cubicBezTo>
                <a:cubicBezTo>
                  <a:pt x="3850609" y="4390170"/>
                  <a:pt x="3834308" y="4400995"/>
                  <a:pt x="3820725" y="4406408"/>
                </a:cubicBezTo>
                <a:cubicBezTo>
                  <a:pt x="3793558" y="4422646"/>
                  <a:pt x="3774541" y="4425352"/>
                  <a:pt x="3779974" y="4417233"/>
                </a:cubicBezTo>
                <a:cubicBezTo>
                  <a:pt x="3774541" y="4419940"/>
                  <a:pt x="3779974" y="4414527"/>
                  <a:pt x="3788124" y="4406408"/>
                </a:cubicBezTo>
                <a:cubicBezTo>
                  <a:pt x="3796274" y="4398289"/>
                  <a:pt x="3807141" y="4390170"/>
                  <a:pt x="3820725" y="4379344"/>
                </a:cubicBezTo>
                <a:cubicBezTo>
                  <a:pt x="3847892" y="4360400"/>
                  <a:pt x="3877776" y="4338749"/>
                  <a:pt x="3883209" y="4352281"/>
                </a:cubicBezTo>
                <a:cubicBezTo>
                  <a:pt x="3877776" y="4336042"/>
                  <a:pt x="3869626" y="4319804"/>
                  <a:pt x="3864192" y="4303566"/>
                </a:cubicBezTo>
                <a:cubicBezTo>
                  <a:pt x="3850609" y="4308979"/>
                  <a:pt x="3837025" y="4314392"/>
                  <a:pt x="3823442" y="4317098"/>
                </a:cubicBezTo>
                <a:cubicBezTo>
                  <a:pt x="3809858" y="4322511"/>
                  <a:pt x="3798991" y="4325217"/>
                  <a:pt x="3785408" y="4330630"/>
                </a:cubicBezTo>
                <a:cubicBezTo>
                  <a:pt x="3788124" y="4322511"/>
                  <a:pt x="3790841" y="4314392"/>
                  <a:pt x="3796274" y="4306273"/>
                </a:cubicBezTo>
                <a:cubicBezTo>
                  <a:pt x="3801708" y="4295447"/>
                  <a:pt x="3801708" y="4295447"/>
                  <a:pt x="3801708" y="4295447"/>
                </a:cubicBezTo>
                <a:cubicBezTo>
                  <a:pt x="3807141" y="4281915"/>
                  <a:pt x="3807141" y="4281915"/>
                  <a:pt x="3807141" y="4281915"/>
                </a:cubicBezTo>
                <a:cubicBezTo>
                  <a:pt x="3831592" y="4281915"/>
                  <a:pt x="3856042" y="4279209"/>
                  <a:pt x="3880493" y="4276503"/>
                </a:cubicBezTo>
                <a:cubicBezTo>
                  <a:pt x="3904943" y="4273796"/>
                  <a:pt x="3929394" y="4271090"/>
                  <a:pt x="3956561" y="4265677"/>
                </a:cubicBezTo>
                <a:cubicBezTo>
                  <a:pt x="3967428" y="4257558"/>
                  <a:pt x="3978295" y="4246733"/>
                  <a:pt x="3989162" y="4238614"/>
                </a:cubicBezTo>
                <a:cubicBezTo>
                  <a:pt x="4000029" y="4227788"/>
                  <a:pt x="4010895" y="4216963"/>
                  <a:pt x="4021762" y="4206138"/>
                </a:cubicBezTo>
                <a:cubicBezTo>
                  <a:pt x="4043496" y="4187193"/>
                  <a:pt x="4065230" y="4165542"/>
                  <a:pt x="4084247" y="4143892"/>
                </a:cubicBezTo>
                <a:cubicBezTo>
                  <a:pt x="4086964" y="4162836"/>
                  <a:pt x="4089680" y="4181780"/>
                  <a:pt x="4092397" y="4200725"/>
                </a:cubicBezTo>
                <a:cubicBezTo>
                  <a:pt x="4073380" y="4208844"/>
                  <a:pt x="4057080" y="4216963"/>
                  <a:pt x="4040779" y="4222376"/>
                </a:cubicBezTo>
                <a:cubicBezTo>
                  <a:pt x="4024479" y="4230495"/>
                  <a:pt x="4008179" y="4235907"/>
                  <a:pt x="3989162" y="4241320"/>
                </a:cubicBezTo>
                <a:cubicBezTo>
                  <a:pt x="3983728" y="4254852"/>
                  <a:pt x="3978295" y="4268384"/>
                  <a:pt x="3970145" y="4281915"/>
                </a:cubicBezTo>
                <a:cubicBezTo>
                  <a:pt x="3972861" y="4292741"/>
                  <a:pt x="3978295" y="4298154"/>
                  <a:pt x="3986445" y="4298154"/>
                </a:cubicBezTo>
                <a:cubicBezTo>
                  <a:pt x="3989162" y="4295447"/>
                  <a:pt x="3994595" y="4295447"/>
                  <a:pt x="4000029" y="4292741"/>
                </a:cubicBezTo>
                <a:cubicBezTo>
                  <a:pt x="4002745" y="4290034"/>
                  <a:pt x="4008179" y="4284622"/>
                  <a:pt x="4013612" y="4281915"/>
                </a:cubicBezTo>
                <a:cubicBezTo>
                  <a:pt x="4032629" y="4265677"/>
                  <a:pt x="4057080" y="4244027"/>
                  <a:pt x="4078813" y="4246733"/>
                </a:cubicBezTo>
                <a:cubicBezTo>
                  <a:pt x="4203783" y="4146598"/>
                  <a:pt x="4203783" y="4146598"/>
                  <a:pt x="4203783" y="4146598"/>
                </a:cubicBezTo>
                <a:cubicBezTo>
                  <a:pt x="4206499" y="4143892"/>
                  <a:pt x="4209216" y="4141185"/>
                  <a:pt x="4211933" y="4138479"/>
                </a:cubicBezTo>
                <a:cubicBezTo>
                  <a:pt x="4222800" y="4119534"/>
                  <a:pt x="4236383" y="4100590"/>
                  <a:pt x="4247250" y="4081645"/>
                </a:cubicBezTo>
                <a:cubicBezTo>
                  <a:pt x="4258117" y="4062701"/>
                  <a:pt x="4268984" y="4043757"/>
                  <a:pt x="4277134" y="4027518"/>
                </a:cubicBezTo>
                <a:cubicBezTo>
                  <a:pt x="4288001" y="4011280"/>
                  <a:pt x="4296151" y="3995042"/>
                  <a:pt x="4304301" y="3981511"/>
                </a:cubicBezTo>
                <a:cubicBezTo>
                  <a:pt x="4312452" y="3967979"/>
                  <a:pt x="4320602" y="3957153"/>
                  <a:pt x="4328752" y="3949034"/>
                </a:cubicBezTo>
                <a:cubicBezTo>
                  <a:pt x="4336902" y="3962566"/>
                  <a:pt x="4350486" y="3962566"/>
                  <a:pt x="4366786" y="3954447"/>
                </a:cubicBezTo>
                <a:cubicBezTo>
                  <a:pt x="4380370" y="3949034"/>
                  <a:pt x="4396670" y="3938209"/>
                  <a:pt x="4412970" y="3924677"/>
                </a:cubicBezTo>
                <a:cubicBezTo>
                  <a:pt x="4412970" y="3919264"/>
                  <a:pt x="4412970" y="3913852"/>
                  <a:pt x="4415687" y="3911145"/>
                </a:cubicBezTo>
                <a:cubicBezTo>
                  <a:pt x="4415687" y="3905733"/>
                  <a:pt x="4421120" y="3900320"/>
                  <a:pt x="4431987" y="3894907"/>
                </a:cubicBezTo>
                <a:cubicBezTo>
                  <a:pt x="4431987" y="3892201"/>
                  <a:pt x="4431987" y="3886788"/>
                  <a:pt x="4431987" y="3884082"/>
                </a:cubicBezTo>
                <a:cubicBezTo>
                  <a:pt x="4426554" y="3886788"/>
                  <a:pt x="4412970" y="3900320"/>
                  <a:pt x="4404820" y="3903026"/>
                </a:cubicBezTo>
                <a:cubicBezTo>
                  <a:pt x="4412970" y="3897614"/>
                  <a:pt x="4423837" y="3889495"/>
                  <a:pt x="4431987" y="3881376"/>
                </a:cubicBezTo>
                <a:cubicBezTo>
                  <a:pt x="4434704" y="3878669"/>
                  <a:pt x="4434704" y="3875963"/>
                  <a:pt x="4434704" y="3875963"/>
                </a:cubicBezTo>
                <a:cubicBezTo>
                  <a:pt x="4434704" y="3857018"/>
                  <a:pt x="4437421" y="3838074"/>
                  <a:pt x="4442854" y="3819130"/>
                </a:cubicBezTo>
                <a:cubicBezTo>
                  <a:pt x="4448288" y="3800185"/>
                  <a:pt x="4453721" y="3781241"/>
                  <a:pt x="4464588" y="3767709"/>
                </a:cubicBezTo>
                <a:cubicBezTo>
                  <a:pt x="4461871" y="3765003"/>
                  <a:pt x="4459155" y="3756884"/>
                  <a:pt x="4459155" y="3748764"/>
                </a:cubicBezTo>
                <a:cubicBezTo>
                  <a:pt x="4472738" y="3735233"/>
                  <a:pt x="4478172" y="3721701"/>
                  <a:pt x="4483605" y="3705463"/>
                </a:cubicBezTo>
                <a:cubicBezTo>
                  <a:pt x="4486322" y="3697344"/>
                  <a:pt x="4486322" y="3689225"/>
                  <a:pt x="4489038" y="3678399"/>
                </a:cubicBezTo>
                <a:cubicBezTo>
                  <a:pt x="4483605" y="3678399"/>
                  <a:pt x="4480888" y="3675693"/>
                  <a:pt x="4478172" y="3675693"/>
                </a:cubicBezTo>
                <a:cubicBezTo>
                  <a:pt x="4475455" y="3675693"/>
                  <a:pt x="4475455" y="3672987"/>
                  <a:pt x="4475455" y="3672987"/>
                </a:cubicBezTo>
                <a:cubicBezTo>
                  <a:pt x="4475455" y="3672987"/>
                  <a:pt x="4472738" y="3672987"/>
                  <a:pt x="4472738" y="3672987"/>
                </a:cubicBezTo>
                <a:cubicBezTo>
                  <a:pt x="4456438" y="3667574"/>
                  <a:pt x="4456438" y="3667574"/>
                  <a:pt x="4456438" y="3667574"/>
                </a:cubicBezTo>
                <a:cubicBezTo>
                  <a:pt x="4453721" y="3667574"/>
                  <a:pt x="4453721" y="3667574"/>
                  <a:pt x="4453721" y="3667574"/>
                </a:cubicBezTo>
                <a:cubicBezTo>
                  <a:pt x="4453721" y="3667574"/>
                  <a:pt x="4453721" y="3667574"/>
                  <a:pt x="4451004" y="3664868"/>
                </a:cubicBezTo>
                <a:cubicBezTo>
                  <a:pt x="4440137" y="3675693"/>
                  <a:pt x="4426554" y="3689225"/>
                  <a:pt x="4412970" y="3700050"/>
                </a:cubicBezTo>
                <a:cubicBezTo>
                  <a:pt x="4415687" y="3705463"/>
                  <a:pt x="4412970" y="3713582"/>
                  <a:pt x="4407537" y="3718995"/>
                </a:cubicBezTo>
                <a:cubicBezTo>
                  <a:pt x="4404820" y="3727114"/>
                  <a:pt x="4396670" y="3732526"/>
                  <a:pt x="4391236" y="3737939"/>
                </a:cubicBezTo>
                <a:cubicBezTo>
                  <a:pt x="4383086" y="3743352"/>
                  <a:pt x="4374936" y="3748764"/>
                  <a:pt x="4369503" y="3754177"/>
                </a:cubicBezTo>
                <a:cubicBezTo>
                  <a:pt x="4361353" y="3756884"/>
                  <a:pt x="4358636" y="3759590"/>
                  <a:pt x="4355919" y="3759590"/>
                </a:cubicBezTo>
                <a:cubicBezTo>
                  <a:pt x="4336902" y="3783947"/>
                  <a:pt x="4345052" y="3786653"/>
                  <a:pt x="4355919" y="3783947"/>
                </a:cubicBezTo>
                <a:cubicBezTo>
                  <a:pt x="4350486" y="3786653"/>
                  <a:pt x="4345052" y="3792066"/>
                  <a:pt x="4339619" y="3797479"/>
                </a:cubicBezTo>
                <a:cubicBezTo>
                  <a:pt x="4331469" y="3808304"/>
                  <a:pt x="4323318" y="3821836"/>
                  <a:pt x="4312452" y="3835368"/>
                </a:cubicBezTo>
                <a:cubicBezTo>
                  <a:pt x="4304301" y="3848899"/>
                  <a:pt x="4293434" y="3859725"/>
                  <a:pt x="4279851" y="3870550"/>
                </a:cubicBezTo>
                <a:cubicBezTo>
                  <a:pt x="4277134" y="3873257"/>
                  <a:pt x="4274417" y="3873257"/>
                  <a:pt x="4268984" y="3875963"/>
                </a:cubicBezTo>
                <a:cubicBezTo>
                  <a:pt x="4266267" y="3878669"/>
                  <a:pt x="4260834" y="3878669"/>
                  <a:pt x="4258117" y="3881376"/>
                </a:cubicBezTo>
                <a:cubicBezTo>
                  <a:pt x="4249967" y="3881376"/>
                  <a:pt x="4239100" y="3884082"/>
                  <a:pt x="4230950" y="3881376"/>
                </a:cubicBezTo>
                <a:lnTo>
                  <a:pt x="4230950" y="3867844"/>
                </a:lnTo>
                <a:cubicBezTo>
                  <a:pt x="4206499" y="3878669"/>
                  <a:pt x="4195633" y="3886788"/>
                  <a:pt x="4190199" y="3897614"/>
                </a:cubicBezTo>
                <a:cubicBezTo>
                  <a:pt x="4187482" y="3908439"/>
                  <a:pt x="4190199" y="3916558"/>
                  <a:pt x="4201066" y="3919264"/>
                </a:cubicBezTo>
                <a:cubicBezTo>
                  <a:pt x="4173899" y="3927384"/>
                  <a:pt x="4154882" y="3932796"/>
                  <a:pt x="4141298" y="3940915"/>
                </a:cubicBezTo>
                <a:cubicBezTo>
                  <a:pt x="4127714" y="3949034"/>
                  <a:pt x="4119564" y="3957153"/>
                  <a:pt x="4111414" y="3965272"/>
                </a:cubicBezTo>
                <a:cubicBezTo>
                  <a:pt x="4092397" y="3981511"/>
                  <a:pt x="4076097" y="3997749"/>
                  <a:pt x="4029912" y="4003161"/>
                </a:cubicBezTo>
                <a:cubicBezTo>
                  <a:pt x="4035346" y="4013987"/>
                  <a:pt x="4035346" y="4013987"/>
                  <a:pt x="4035346" y="4013987"/>
                </a:cubicBezTo>
                <a:cubicBezTo>
                  <a:pt x="4032629" y="4008574"/>
                  <a:pt x="4024479" y="4008574"/>
                  <a:pt x="4016329" y="4008574"/>
                </a:cubicBezTo>
                <a:cubicBezTo>
                  <a:pt x="4002745" y="4011280"/>
                  <a:pt x="3986445" y="4013987"/>
                  <a:pt x="3970145" y="4016693"/>
                </a:cubicBezTo>
                <a:cubicBezTo>
                  <a:pt x="3961994" y="4019399"/>
                  <a:pt x="3953844" y="4019399"/>
                  <a:pt x="3945694" y="4022106"/>
                </a:cubicBezTo>
                <a:cubicBezTo>
                  <a:pt x="3940261" y="4022106"/>
                  <a:pt x="3937544" y="4022106"/>
                  <a:pt x="3932110" y="4022106"/>
                </a:cubicBezTo>
                <a:cubicBezTo>
                  <a:pt x="3929394" y="4024812"/>
                  <a:pt x="3923960" y="4024812"/>
                  <a:pt x="3921244" y="4024812"/>
                </a:cubicBezTo>
                <a:cubicBezTo>
                  <a:pt x="3904943" y="4024812"/>
                  <a:pt x="3894076" y="4022106"/>
                  <a:pt x="3883209" y="4013987"/>
                </a:cubicBezTo>
                <a:cubicBezTo>
                  <a:pt x="3896793" y="4024812"/>
                  <a:pt x="3880493" y="4032931"/>
                  <a:pt x="3866909" y="4038344"/>
                </a:cubicBezTo>
                <a:cubicBezTo>
                  <a:pt x="3856042" y="4030225"/>
                  <a:pt x="3864192" y="4016693"/>
                  <a:pt x="3880493" y="4008574"/>
                </a:cubicBezTo>
                <a:cubicBezTo>
                  <a:pt x="3888643" y="4003161"/>
                  <a:pt x="3899510" y="3997749"/>
                  <a:pt x="3910377" y="3995042"/>
                </a:cubicBezTo>
                <a:cubicBezTo>
                  <a:pt x="3915810" y="3995042"/>
                  <a:pt x="3921244" y="3992336"/>
                  <a:pt x="3926677" y="3992336"/>
                </a:cubicBezTo>
                <a:cubicBezTo>
                  <a:pt x="3929394" y="3992336"/>
                  <a:pt x="3934827" y="3995042"/>
                  <a:pt x="3940261" y="3995042"/>
                </a:cubicBezTo>
                <a:cubicBezTo>
                  <a:pt x="3937544" y="3989630"/>
                  <a:pt x="3929394" y="3986923"/>
                  <a:pt x="3923960" y="3981511"/>
                </a:cubicBezTo>
                <a:cubicBezTo>
                  <a:pt x="3918527" y="3978804"/>
                  <a:pt x="3910377" y="3976098"/>
                  <a:pt x="3899510" y="3973391"/>
                </a:cubicBezTo>
                <a:cubicBezTo>
                  <a:pt x="3891360" y="3970685"/>
                  <a:pt x="3883209" y="3970685"/>
                  <a:pt x="3872343" y="3970685"/>
                </a:cubicBezTo>
                <a:cubicBezTo>
                  <a:pt x="3864192" y="3970685"/>
                  <a:pt x="3856042" y="3973391"/>
                  <a:pt x="3845175" y="3976098"/>
                </a:cubicBezTo>
                <a:cubicBezTo>
                  <a:pt x="3864192" y="3967979"/>
                  <a:pt x="3850609" y="3932796"/>
                  <a:pt x="3818008" y="3930090"/>
                </a:cubicBezTo>
                <a:cubicBezTo>
                  <a:pt x="3790841" y="3927384"/>
                  <a:pt x="3790841" y="3940915"/>
                  <a:pt x="3785408" y="3954447"/>
                </a:cubicBezTo>
                <a:cubicBezTo>
                  <a:pt x="3785408" y="3959860"/>
                  <a:pt x="3782691" y="3965272"/>
                  <a:pt x="3777257" y="3967979"/>
                </a:cubicBezTo>
                <a:cubicBezTo>
                  <a:pt x="3771824" y="3970685"/>
                  <a:pt x="3763674" y="3970685"/>
                  <a:pt x="3750090" y="3965272"/>
                </a:cubicBezTo>
                <a:cubicBezTo>
                  <a:pt x="3766390" y="3978804"/>
                  <a:pt x="3766390" y="4019399"/>
                  <a:pt x="3798991" y="4003161"/>
                </a:cubicBezTo>
                <a:cubicBezTo>
                  <a:pt x="3793558" y="4011280"/>
                  <a:pt x="3785408" y="4013987"/>
                  <a:pt x="3777257" y="4016693"/>
                </a:cubicBezTo>
                <a:cubicBezTo>
                  <a:pt x="3766390" y="4016693"/>
                  <a:pt x="3755524" y="4016693"/>
                  <a:pt x="3744657" y="4016693"/>
                </a:cubicBezTo>
                <a:cubicBezTo>
                  <a:pt x="3736507" y="4016693"/>
                  <a:pt x="3725640" y="4016693"/>
                  <a:pt x="3720206" y="4019399"/>
                </a:cubicBezTo>
                <a:cubicBezTo>
                  <a:pt x="3712056" y="4022106"/>
                  <a:pt x="3709339" y="4027518"/>
                  <a:pt x="3709339" y="4038344"/>
                </a:cubicBezTo>
                <a:cubicBezTo>
                  <a:pt x="3693039" y="4043757"/>
                  <a:pt x="3682172" y="4043757"/>
                  <a:pt x="3676739" y="4041050"/>
                </a:cubicBezTo>
                <a:cubicBezTo>
                  <a:pt x="3668588" y="4038344"/>
                  <a:pt x="3665872" y="4032931"/>
                  <a:pt x="3663155" y="4027518"/>
                </a:cubicBezTo>
                <a:cubicBezTo>
                  <a:pt x="3660438" y="4013987"/>
                  <a:pt x="3655005" y="4000455"/>
                  <a:pt x="3625121" y="4011280"/>
                </a:cubicBezTo>
                <a:cubicBezTo>
                  <a:pt x="3625121" y="4016693"/>
                  <a:pt x="3625121" y="4032931"/>
                  <a:pt x="3641421" y="4035638"/>
                </a:cubicBezTo>
                <a:cubicBezTo>
                  <a:pt x="3630554" y="4049169"/>
                  <a:pt x="3625121" y="4032931"/>
                  <a:pt x="3622404" y="4027518"/>
                </a:cubicBezTo>
                <a:cubicBezTo>
                  <a:pt x="3616971" y="4024812"/>
                  <a:pt x="3616971" y="4016693"/>
                  <a:pt x="3619687" y="4008574"/>
                </a:cubicBezTo>
                <a:cubicBezTo>
                  <a:pt x="3625121" y="4000455"/>
                  <a:pt x="3633271" y="3992336"/>
                  <a:pt x="3646855" y="3992336"/>
                </a:cubicBezTo>
                <a:cubicBezTo>
                  <a:pt x="3655005" y="4024812"/>
                  <a:pt x="3674022" y="4016693"/>
                  <a:pt x="3693039" y="4005868"/>
                </a:cubicBezTo>
                <a:cubicBezTo>
                  <a:pt x="3703906" y="3997749"/>
                  <a:pt x="3714773" y="3992336"/>
                  <a:pt x="3725640" y="3986923"/>
                </a:cubicBezTo>
                <a:cubicBezTo>
                  <a:pt x="3736507" y="3984217"/>
                  <a:pt x="3747373" y="3984217"/>
                  <a:pt x="3758240" y="3995042"/>
                </a:cubicBezTo>
                <a:cubicBezTo>
                  <a:pt x="3752807" y="3984217"/>
                  <a:pt x="3741940" y="3965272"/>
                  <a:pt x="3725640" y="3954447"/>
                </a:cubicBezTo>
                <a:cubicBezTo>
                  <a:pt x="3709339" y="3940915"/>
                  <a:pt x="3693039" y="3935503"/>
                  <a:pt x="3668588" y="3954447"/>
                </a:cubicBezTo>
                <a:cubicBezTo>
                  <a:pt x="3671305" y="3957153"/>
                  <a:pt x="3671305" y="3959860"/>
                  <a:pt x="3674022" y="3962566"/>
                </a:cubicBezTo>
                <a:cubicBezTo>
                  <a:pt x="3671305" y="3962566"/>
                  <a:pt x="3668588" y="3959860"/>
                  <a:pt x="3663155" y="3959860"/>
                </a:cubicBezTo>
                <a:cubicBezTo>
                  <a:pt x="3652288" y="3959860"/>
                  <a:pt x="3638705" y="3959860"/>
                  <a:pt x="3633271" y="3954447"/>
                </a:cubicBezTo>
                <a:cubicBezTo>
                  <a:pt x="3625121" y="3976098"/>
                  <a:pt x="3625121" y="3976098"/>
                  <a:pt x="3625121" y="3976098"/>
                </a:cubicBezTo>
                <a:cubicBezTo>
                  <a:pt x="3619687" y="3978804"/>
                  <a:pt x="3600670" y="3976098"/>
                  <a:pt x="3584370" y="3973391"/>
                </a:cubicBezTo>
                <a:cubicBezTo>
                  <a:pt x="3578937" y="3970685"/>
                  <a:pt x="3573503" y="3970685"/>
                  <a:pt x="3570786" y="3967979"/>
                </a:cubicBezTo>
                <a:cubicBezTo>
                  <a:pt x="3581653" y="3973391"/>
                  <a:pt x="3595237" y="3970685"/>
                  <a:pt x="3600670" y="3957153"/>
                </a:cubicBezTo>
                <a:cubicBezTo>
                  <a:pt x="3595237" y="3949034"/>
                  <a:pt x="3584370" y="3927384"/>
                  <a:pt x="3570786" y="3921971"/>
                </a:cubicBezTo>
                <a:cubicBezTo>
                  <a:pt x="3584370" y="3921971"/>
                  <a:pt x="3595237" y="3921971"/>
                  <a:pt x="3606104" y="3921971"/>
                </a:cubicBezTo>
                <a:cubicBezTo>
                  <a:pt x="3611537" y="3921971"/>
                  <a:pt x="3616971" y="3921971"/>
                  <a:pt x="3622404" y="3921971"/>
                </a:cubicBezTo>
                <a:cubicBezTo>
                  <a:pt x="3627838" y="3919264"/>
                  <a:pt x="3633271" y="3916558"/>
                  <a:pt x="3638705" y="3911145"/>
                </a:cubicBezTo>
                <a:cubicBezTo>
                  <a:pt x="3633271" y="3919264"/>
                  <a:pt x="3625121" y="3930090"/>
                  <a:pt x="3616971" y="3938209"/>
                </a:cubicBezTo>
                <a:cubicBezTo>
                  <a:pt x="3635988" y="3935503"/>
                  <a:pt x="3649571" y="3932796"/>
                  <a:pt x="3665872" y="3932796"/>
                </a:cubicBezTo>
                <a:cubicBezTo>
                  <a:pt x="3665872" y="3921971"/>
                  <a:pt x="3660438" y="3905733"/>
                  <a:pt x="3652288" y="3900320"/>
                </a:cubicBezTo>
                <a:cubicBezTo>
                  <a:pt x="3657722" y="3903026"/>
                  <a:pt x="3663155" y="3903026"/>
                  <a:pt x="3668588" y="3905733"/>
                </a:cubicBezTo>
                <a:cubicBezTo>
                  <a:pt x="3676739" y="3905733"/>
                  <a:pt x="3684889" y="3905733"/>
                  <a:pt x="3693039" y="3908439"/>
                </a:cubicBezTo>
                <a:cubicBezTo>
                  <a:pt x="3701189" y="3908439"/>
                  <a:pt x="3709339" y="3905733"/>
                  <a:pt x="3717489" y="3905733"/>
                </a:cubicBezTo>
                <a:cubicBezTo>
                  <a:pt x="3725640" y="3905733"/>
                  <a:pt x="3736507" y="3905733"/>
                  <a:pt x="3744657" y="3903026"/>
                </a:cubicBezTo>
                <a:cubicBezTo>
                  <a:pt x="3763674" y="3900320"/>
                  <a:pt x="3782691" y="3897614"/>
                  <a:pt x="3798991" y="3897614"/>
                </a:cubicBezTo>
                <a:cubicBezTo>
                  <a:pt x="3809858" y="3897614"/>
                  <a:pt x="3818008" y="3897614"/>
                  <a:pt x="3828875" y="3900320"/>
                </a:cubicBezTo>
                <a:cubicBezTo>
                  <a:pt x="3837025" y="3900320"/>
                  <a:pt x="3847892" y="3900320"/>
                  <a:pt x="3856042" y="3903026"/>
                </a:cubicBezTo>
                <a:cubicBezTo>
                  <a:pt x="3845175" y="3900320"/>
                  <a:pt x="3845175" y="3900320"/>
                  <a:pt x="3845175" y="3900320"/>
                </a:cubicBezTo>
                <a:cubicBezTo>
                  <a:pt x="3853326" y="3892201"/>
                  <a:pt x="3861476" y="3889495"/>
                  <a:pt x="3866909" y="3889495"/>
                </a:cubicBezTo>
                <a:cubicBezTo>
                  <a:pt x="3875059" y="3889495"/>
                  <a:pt x="3880493" y="3889495"/>
                  <a:pt x="3885926" y="3892201"/>
                </a:cubicBezTo>
                <a:cubicBezTo>
                  <a:pt x="3894076" y="3894907"/>
                  <a:pt x="3899510" y="3897614"/>
                  <a:pt x="3907660" y="3900320"/>
                </a:cubicBezTo>
                <a:cubicBezTo>
                  <a:pt x="3915810" y="3900320"/>
                  <a:pt x="3923960" y="3900320"/>
                  <a:pt x="3932110" y="3894907"/>
                </a:cubicBezTo>
                <a:cubicBezTo>
                  <a:pt x="3934827" y="3889495"/>
                  <a:pt x="3934827" y="3886788"/>
                  <a:pt x="3940261" y="3884082"/>
                </a:cubicBezTo>
                <a:cubicBezTo>
                  <a:pt x="3942977" y="3878669"/>
                  <a:pt x="3945694" y="3875963"/>
                  <a:pt x="3951128" y="3873257"/>
                </a:cubicBezTo>
                <a:cubicBezTo>
                  <a:pt x="3959278" y="3867844"/>
                  <a:pt x="3970145" y="3862431"/>
                  <a:pt x="3981011" y="3857018"/>
                </a:cubicBezTo>
                <a:cubicBezTo>
                  <a:pt x="4002745" y="3846193"/>
                  <a:pt x="4019046" y="3838074"/>
                  <a:pt x="4010895" y="3821836"/>
                </a:cubicBezTo>
                <a:cubicBezTo>
                  <a:pt x="4027196" y="3848899"/>
                  <a:pt x="4048930" y="3835368"/>
                  <a:pt x="4065230" y="3821836"/>
                </a:cubicBezTo>
                <a:cubicBezTo>
                  <a:pt x="4084247" y="3808304"/>
                  <a:pt x="4097831" y="3789360"/>
                  <a:pt x="4111414" y="3805598"/>
                </a:cubicBezTo>
                <a:cubicBezTo>
                  <a:pt x="4135865" y="3797479"/>
                  <a:pt x="4141298" y="3789360"/>
                  <a:pt x="4138581" y="3781241"/>
                </a:cubicBezTo>
                <a:cubicBezTo>
                  <a:pt x="4135865" y="3773122"/>
                  <a:pt x="4127714" y="3765003"/>
                  <a:pt x="4127714" y="3759590"/>
                </a:cubicBezTo>
                <a:cubicBezTo>
                  <a:pt x="4135865" y="3748764"/>
                  <a:pt x="4144015" y="3740645"/>
                  <a:pt x="4149448" y="3735233"/>
                </a:cubicBezTo>
                <a:cubicBezTo>
                  <a:pt x="4154882" y="3727114"/>
                  <a:pt x="4160315" y="3721701"/>
                  <a:pt x="4165749" y="3716288"/>
                </a:cubicBezTo>
                <a:cubicBezTo>
                  <a:pt x="4176615" y="3708169"/>
                  <a:pt x="4184766" y="3700050"/>
                  <a:pt x="4192916" y="3694637"/>
                </a:cubicBezTo>
                <a:cubicBezTo>
                  <a:pt x="4201066" y="3689225"/>
                  <a:pt x="4209216" y="3683812"/>
                  <a:pt x="4217366" y="3675693"/>
                </a:cubicBezTo>
                <a:cubicBezTo>
                  <a:pt x="4220083" y="3672987"/>
                  <a:pt x="4225516" y="3667574"/>
                  <a:pt x="4228233" y="3662161"/>
                </a:cubicBezTo>
                <a:cubicBezTo>
                  <a:pt x="4233667" y="3656749"/>
                  <a:pt x="4239100" y="3651336"/>
                  <a:pt x="4241817" y="3643217"/>
                </a:cubicBezTo>
                <a:cubicBezTo>
                  <a:pt x="4247250" y="3648630"/>
                  <a:pt x="4252684" y="3643217"/>
                  <a:pt x="4258117" y="3637804"/>
                </a:cubicBezTo>
                <a:cubicBezTo>
                  <a:pt x="4266267" y="3629685"/>
                  <a:pt x="4271701" y="3618860"/>
                  <a:pt x="4279851" y="3608034"/>
                </a:cubicBezTo>
                <a:cubicBezTo>
                  <a:pt x="4285284" y="3597209"/>
                  <a:pt x="4293434" y="3586383"/>
                  <a:pt x="4304301" y="3578264"/>
                </a:cubicBezTo>
                <a:cubicBezTo>
                  <a:pt x="4312452" y="3567439"/>
                  <a:pt x="4323318" y="3562026"/>
                  <a:pt x="4336902" y="3562026"/>
                </a:cubicBezTo>
                <a:cubicBezTo>
                  <a:pt x="4342335" y="3556614"/>
                  <a:pt x="4342335" y="3551201"/>
                  <a:pt x="4345052" y="3543082"/>
                </a:cubicBezTo>
                <a:cubicBezTo>
                  <a:pt x="4347769" y="3534963"/>
                  <a:pt x="4350486" y="3526844"/>
                  <a:pt x="4353202" y="3516018"/>
                </a:cubicBezTo>
                <a:cubicBezTo>
                  <a:pt x="4355919" y="3505193"/>
                  <a:pt x="4358636" y="3497074"/>
                  <a:pt x="4364069" y="3486249"/>
                </a:cubicBezTo>
                <a:cubicBezTo>
                  <a:pt x="4366786" y="3475423"/>
                  <a:pt x="4374936" y="3467304"/>
                  <a:pt x="4383086" y="3456479"/>
                </a:cubicBezTo>
                <a:cubicBezTo>
                  <a:pt x="4364069" y="3445653"/>
                  <a:pt x="4364069" y="3445653"/>
                  <a:pt x="4364069" y="3445653"/>
                </a:cubicBezTo>
                <a:cubicBezTo>
                  <a:pt x="4380370" y="3440241"/>
                  <a:pt x="4391236" y="3445653"/>
                  <a:pt x="4399387" y="3453772"/>
                </a:cubicBezTo>
                <a:cubicBezTo>
                  <a:pt x="4407537" y="3459185"/>
                  <a:pt x="4412970" y="3467304"/>
                  <a:pt x="4418404" y="3461891"/>
                </a:cubicBezTo>
                <a:cubicBezTo>
                  <a:pt x="4423837" y="3456479"/>
                  <a:pt x="4429271" y="3451066"/>
                  <a:pt x="4431987" y="3445653"/>
                </a:cubicBezTo>
                <a:cubicBezTo>
                  <a:pt x="4434704" y="3440241"/>
                  <a:pt x="4437421" y="3434828"/>
                  <a:pt x="4437421" y="3429415"/>
                </a:cubicBezTo>
                <a:cubicBezTo>
                  <a:pt x="4440137" y="3421296"/>
                  <a:pt x="4440137" y="3413177"/>
                  <a:pt x="4440137" y="3405058"/>
                </a:cubicBezTo>
                <a:cubicBezTo>
                  <a:pt x="4437421" y="3391526"/>
                  <a:pt x="4429271" y="3383407"/>
                  <a:pt x="4437421" y="3372582"/>
                </a:cubicBezTo>
                <a:cubicBezTo>
                  <a:pt x="4448288" y="3391526"/>
                  <a:pt x="4456438" y="3413177"/>
                  <a:pt x="4464588" y="3432122"/>
                </a:cubicBezTo>
                <a:cubicBezTo>
                  <a:pt x="4483605" y="3421296"/>
                  <a:pt x="4499905" y="3415883"/>
                  <a:pt x="4513489" y="3407764"/>
                </a:cubicBezTo>
                <a:cubicBezTo>
                  <a:pt x="4521639" y="3402352"/>
                  <a:pt x="4529789" y="3396939"/>
                  <a:pt x="4535223" y="3388820"/>
                </a:cubicBezTo>
                <a:cubicBezTo>
                  <a:pt x="4540656" y="3380701"/>
                  <a:pt x="4546090" y="3369875"/>
                  <a:pt x="4551523" y="3356344"/>
                </a:cubicBezTo>
                <a:cubicBezTo>
                  <a:pt x="4556957" y="3375288"/>
                  <a:pt x="4565107" y="3380701"/>
                  <a:pt x="4573257" y="3388820"/>
                </a:cubicBezTo>
                <a:cubicBezTo>
                  <a:pt x="4578690" y="3396939"/>
                  <a:pt x="4581407" y="3407764"/>
                  <a:pt x="4565107" y="3440241"/>
                </a:cubicBezTo>
                <a:cubicBezTo>
                  <a:pt x="4575974" y="3451066"/>
                  <a:pt x="4592274" y="3440241"/>
                  <a:pt x="4603141" y="3424002"/>
                </a:cubicBezTo>
                <a:cubicBezTo>
                  <a:pt x="4611291" y="3415883"/>
                  <a:pt x="4616725" y="3405058"/>
                  <a:pt x="4622158" y="3394233"/>
                </a:cubicBezTo>
                <a:cubicBezTo>
                  <a:pt x="4622158" y="3388820"/>
                  <a:pt x="4624875" y="3383407"/>
                  <a:pt x="4627592" y="3377995"/>
                </a:cubicBezTo>
                <a:cubicBezTo>
                  <a:pt x="4627592" y="3372582"/>
                  <a:pt x="4630308" y="3369875"/>
                  <a:pt x="4630308" y="3364463"/>
                </a:cubicBezTo>
                <a:cubicBezTo>
                  <a:pt x="4633025" y="3348225"/>
                  <a:pt x="4624875" y="3345518"/>
                  <a:pt x="4616725" y="3348225"/>
                </a:cubicBezTo>
                <a:cubicBezTo>
                  <a:pt x="4608574" y="3348225"/>
                  <a:pt x="4600424" y="3350931"/>
                  <a:pt x="4592274" y="3356344"/>
                </a:cubicBezTo>
                <a:cubicBezTo>
                  <a:pt x="4605857" y="3348225"/>
                  <a:pt x="4619441" y="3337399"/>
                  <a:pt x="4630308" y="3321161"/>
                </a:cubicBezTo>
                <a:cubicBezTo>
                  <a:pt x="4635742" y="3313042"/>
                  <a:pt x="4641175" y="3302217"/>
                  <a:pt x="4646609" y="3288685"/>
                </a:cubicBezTo>
                <a:cubicBezTo>
                  <a:pt x="4649325" y="3277860"/>
                  <a:pt x="4652042" y="3264328"/>
                  <a:pt x="4649325" y="3253502"/>
                </a:cubicBezTo>
                <a:cubicBezTo>
                  <a:pt x="4643892" y="3261621"/>
                  <a:pt x="4633025" y="3264328"/>
                  <a:pt x="4624875" y="3269741"/>
                </a:cubicBezTo>
                <a:cubicBezTo>
                  <a:pt x="4616725" y="3275153"/>
                  <a:pt x="4608574" y="3285979"/>
                  <a:pt x="4608574" y="3307629"/>
                </a:cubicBezTo>
                <a:cubicBezTo>
                  <a:pt x="4614008" y="3302217"/>
                  <a:pt x="4622158" y="3304923"/>
                  <a:pt x="4619441" y="3315748"/>
                </a:cubicBezTo>
                <a:cubicBezTo>
                  <a:pt x="4605857" y="3315748"/>
                  <a:pt x="4592274" y="3315748"/>
                  <a:pt x="4578690" y="3313042"/>
                </a:cubicBezTo>
                <a:cubicBezTo>
                  <a:pt x="4581407" y="3285979"/>
                  <a:pt x="4581407" y="3267034"/>
                  <a:pt x="4586840" y="3250796"/>
                </a:cubicBezTo>
                <a:cubicBezTo>
                  <a:pt x="4592274" y="3237264"/>
                  <a:pt x="4600424" y="3223733"/>
                  <a:pt x="4614008" y="3210201"/>
                </a:cubicBezTo>
                <a:cubicBezTo>
                  <a:pt x="4608574" y="3193963"/>
                  <a:pt x="4594991" y="3191256"/>
                  <a:pt x="4584124" y="3199375"/>
                </a:cubicBezTo>
                <a:cubicBezTo>
                  <a:pt x="4573257" y="3207494"/>
                  <a:pt x="4562390" y="3221026"/>
                  <a:pt x="4567823" y="3239971"/>
                </a:cubicBezTo>
                <a:cubicBezTo>
                  <a:pt x="4559673" y="3221026"/>
                  <a:pt x="4559673" y="3221026"/>
                  <a:pt x="4559673" y="3221026"/>
                </a:cubicBezTo>
                <a:cubicBezTo>
                  <a:pt x="4556957" y="3215614"/>
                  <a:pt x="4554240" y="3210201"/>
                  <a:pt x="4551523" y="3204788"/>
                </a:cubicBezTo>
                <a:cubicBezTo>
                  <a:pt x="4540656" y="3218320"/>
                  <a:pt x="4527073" y="3229145"/>
                  <a:pt x="4516206" y="3242677"/>
                </a:cubicBezTo>
                <a:cubicBezTo>
                  <a:pt x="4508056" y="3223733"/>
                  <a:pt x="4502622" y="3207494"/>
                  <a:pt x="4499905" y="3196669"/>
                </a:cubicBezTo>
                <a:cubicBezTo>
                  <a:pt x="4497189" y="3183137"/>
                  <a:pt x="4497189" y="3172312"/>
                  <a:pt x="4494472" y="3164193"/>
                </a:cubicBezTo>
                <a:cubicBezTo>
                  <a:pt x="4491755" y="3145248"/>
                  <a:pt x="4486322" y="3129010"/>
                  <a:pt x="4461871" y="3107360"/>
                </a:cubicBezTo>
                <a:cubicBezTo>
                  <a:pt x="4459155" y="3112772"/>
                  <a:pt x="4456438" y="3118185"/>
                  <a:pt x="4456438" y="3123598"/>
                </a:cubicBezTo>
                <a:cubicBezTo>
                  <a:pt x="4453721" y="3129010"/>
                  <a:pt x="4453721" y="3131717"/>
                  <a:pt x="4451004" y="3137129"/>
                </a:cubicBezTo>
                <a:cubicBezTo>
                  <a:pt x="4451004" y="3145248"/>
                  <a:pt x="4448288" y="3150661"/>
                  <a:pt x="4448288" y="3158780"/>
                </a:cubicBezTo>
                <a:cubicBezTo>
                  <a:pt x="4448288" y="3164193"/>
                  <a:pt x="4448288" y="3172312"/>
                  <a:pt x="4445571" y="3177725"/>
                </a:cubicBezTo>
                <a:cubicBezTo>
                  <a:pt x="4442854" y="3185844"/>
                  <a:pt x="4440137" y="3193963"/>
                  <a:pt x="4434704" y="3204788"/>
                </a:cubicBezTo>
                <a:cubicBezTo>
                  <a:pt x="4429271" y="3188550"/>
                  <a:pt x="4426554" y="3175018"/>
                  <a:pt x="4421120" y="3158780"/>
                </a:cubicBezTo>
                <a:cubicBezTo>
                  <a:pt x="4415687" y="3164193"/>
                  <a:pt x="4415687" y="3177725"/>
                  <a:pt x="4415687" y="3191256"/>
                </a:cubicBezTo>
                <a:cubicBezTo>
                  <a:pt x="4412970" y="3204788"/>
                  <a:pt x="4410254" y="3215614"/>
                  <a:pt x="4399387" y="3212907"/>
                </a:cubicBezTo>
                <a:cubicBezTo>
                  <a:pt x="4385803" y="3215614"/>
                  <a:pt x="4385803" y="3202082"/>
                  <a:pt x="4383086" y="3191256"/>
                </a:cubicBezTo>
                <a:cubicBezTo>
                  <a:pt x="4380370" y="3177725"/>
                  <a:pt x="4377653" y="3169606"/>
                  <a:pt x="4361353" y="3188550"/>
                </a:cubicBezTo>
                <a:cubicBezTo>
                  <a:pt x="4364069" y="3180431"/>
                  <a:pt x="4369503" y="3175018"/>
                  <a:pt x="4374936" y="3172312"/>
                </a:cubicBezTo>
                <a:cubicBezTo>
                  <a:pt x="4380370" y="3169606"/>
                  <a:pt x="4388520" y="3172312"/>
                  <a:pt x="4393953" y="3175018"/>
                </a:cubicBezTo>
                <a:cubicBezTo>
                  <a:pt x="4388520" y="3172312"/>
                  <a:pt x="4388520" y="3166899"/>
                  <a:pt x="4391236" y="3161487"/>
                </a:cubicBezTo>
                <a:cubicBezTo>
                  <a:pt x="4393953" y="3158780"/>
                  <a:pt x="4396670" y="3153367"/>
                  <a:pt x="4399387" y="3147955"/>
                </a:cubicBezTo>
                <a:cubicBezTo>
                  <a:pt x="4407537" y="3142542"/>
                  <a:pt x="4412970" y="3134423"/>
                  <a:pt x="4404820" y="3126304"/>
                </a:cubicBezTo>
                <a:cubicBezTo>
                  <a:pt x="4410254" y="3131717"/>
                  <a:pt x="4418404" y="3137129"/>
                  <a:pt x="4423837" y="3142542"/>
                </a:cubicBezTo>
                <a:cubicBezTo>
                  <a:pt x="4426554" y="3134423"/>
                  <a:pt x="4429271" y="3129010"/>
                  <a:pt x="4429271" y="3120891"/>
                </a:cubicBezTo>
                <a:cubicBezTo>
                  <a:pt x="4431987" y="3115479"/>
                  <a:pt x="4431987" y="3110066"/>
                  <a:pt x="4434704" y="3104653"/>
                </a:cubicBezTo>
                <a:cubicBezTo>
                  <a:pt x="4434704" y="3099240"/>
                  <a:pt x="4434704" y="3093828"/>
                  <a:pt x="4434704" y="3088415"/>
                </a:cubicBezTo>
                <a:cubicBezTo>
                  <a:pt x="4434704" y="3083002"/>
                  <a:pt x="4434704" y="3077590"/>
                  <a:pt x="4434704" y="3072177"/>
                </a:cubicBezTo>
                <a:cubicBezTo>
                  <a:pt x="4434704" y="3066764"/>
                  <a:pt x="4434704" y="3061352"/>
                  <a:pt x="4434704" y="3055939"/>
                </a:cubicBezTo>
                <a:lnTo>
                  <a:pt x="4435144" y="3055939"/>
                </a:lnTo>
                <a:lnTo>
                  <a:pt x="4432501" y="3045412"/>
                </a:lnTo>
                <a:cubicBezTo>
                  <a:pt x="4432501" y="3042705"/>
                  <a:pt x="4429784" y="3037291"/>
                  <a:pt x="4429784" y="3034584"/>
                </a:cubicBezTo>
                <a:cubicBezTo>
                  <a:pt x="4427066" y="3031877"/>
                  <a:pt x="4424348" y="3029170"/>
                  <a:pt x="4424348" y="3026463"/>
                </a:cubicBezTo>
                <a:cubicBezTo>
                  <a:pt x="4421631" y="3023756"/>
                  <a:pt x="4418913" y="3021049"/>
                  <a:pt x="4418913" y="3018342"/>
                </a:cubicBezTo>
                <a:cubicBezTo>
                  <a:pt x="4413478" y="3007514"/>
                  <a:pt x="4405325" y="2996686"/>
                  <a:pt x="4389019" y="3002100"/>
                </a:cubicBezTo>
                <a:cubicBezTo>
                  <a:pt x="4380866" y="3010221"/>
                  <a:pt x="4397172" y="3021049"/>
                  <a:pt x="4389019" y="3029170"/>
                </a:cubicBezTo>
                <a:cubicBezTo>
                  <a:pt x="4378148" y="3026463"/>
                  <a:pt x="4364560" y="3015635"/>
                  <a:pt x="4359125" y="3023756"/>
                </a:cubicBezTo>
                <a:cubicBezTo>
                  <a:pt x="4375431" y="3039998"/>
                  <a:pt x="4375431" y="3039998"/>
                  <a:pt x="4375431" y="3039998"/>
                </a:cubicBezTo>
                <a:cubicBezTo>
                  <a:pt x="4359125" y="3031877"/>
                  <a:pt x="4345536" y="3021049"/>
                  <a:pt x="4334666" y="3007514"/>
                </a:cubicBezTo>
                <a:cubicBezTo>
                  <a:pt x="4321077" y="2993979"/>
                  <a:pt x="4307489" y="2983151"/>
                  <a:pt x="4293901" y="2975029"/>
                </a:cubicBezTo>
                <a:cubicBezTo>
                  <a:pt x="4302054" y="2991272"/>
                  <a:pt x="4299336" y="2999393"/>
                  <a:pt x="4296619" y="3007514"/>
                </a:cubicBezTo>
                <a:cubicBezTo>
                  <a:pt x="4302054" y="3004807"/>
                  <a:pt x="4307489" y="3004807"/>
                  <a:pt x="4315642" y="3002100"/>
                </a:cubicBezTo>
                <a:cubicBezTo>
                  <a:pt x="4291183" y="3018342"/>
                  <a:pt x="4291183" y="3018342"/>
                  <a:pt x="4291183" y="3018342"/>
                </a:cubicBezTo>
                <a:cubicBezTo>
                  <a:pt x="4291183" y="3015635"/>
                  <a:pt x="4291183" y="3015635"/>
                  <a:pt x="4291183" y="3012928"/>
                </a:cubicBezTo>
                <a:cubicBezTo>
                  <a:pt x="4288466" y="3015635"/>
                  <a:pt x="4283030" y="3018342"/>
                  <a:pt x="4277595" y="3021049"/>
                </a:cubicBezTo>
                <a:cubicBezTo>
                  <a:pt x="4264007" y="3029170"/>
                  <a:pt x="4250418" y="3037291"/>
                  <a:pt x="4250418" y="3056240"/>
                </a:cubicBezTo>
                <a:cubicBezTo>
                  <a:pt x="4250418" y="3056240"/>
                  <a:pt x="4158018" y="3113088"/>
                  <a:pt x="4128123" y="3099553"/>
                </a:cubicBezTo>
                <a:cubicBezTo>
                  <a:pt x="4125406" y="3099553"/>
                  <a:pt x="4081923" y="3050826"/>
                  <a:pt x="4079205" y="3048119"/>
                </a:cubicBezTo>
                <a:cubicBezTo>
                  <a:pt x="4079205" y="3045412"/>
                  <a:pt x="4076488" y="3042705"/>
                  <a:pt x="4073770" y="3037291"/>
                </a:cubicBezTo>
                <a:cubicBezTo>
                  <a:pt x="4065617" y="3023756"/>
                  <a:pt x="4052029" y="3012928"/>
                  <a:pt x="4030288" y="3029170"/>
                </a:cubicBezTo>
                <a:cubicBezTo>
                  <a:pt x="4041158" y="3012928"/>
                  <a:pt x="4035723" y="2996686"/>
                  <a:pt x="4024852" y="2980444"/>
                </a:cubicBezTo>
                <a:cubicBezTo>
                  <a:pt x="4019417" y="2972322"/>
                  <a:pt x="4013982" y="2964201"/>
                  <a:pt x="4005829" y="2956080"/>
                </a:cubicBezTo>
                <a:cubicBezTo>
                  <a:pt x="3997676" y="2950666"/>
                  <a:pt x="3989523" y="2942545"/>
                  <a:pt x="3984087" y="2937131"/>
                </a:cubicBezTo>
                <a:cubicBezTo>
                  <a:pt x="3992240" y="2937131"/>
                  <a:pt x="4000393" y="2937131"/>
                  <a:pt x="4008546" y="2937131"/>
                </a:cubicBezTo>
                <a:cubicBezTo>
                  <a:pt x="4011264" y="2929010"/>
                  <a:pt x="4005829" y="2920889"/>
                  <a:pt x="3997676" y="2918182"/>
                </a:cubicBezTo>
                <a:cubicBezTo>
                  <a:pt x="3992240" y="2912768"/>
                  <a:pt x="3981370" y="2912768"/>
                  <a:pt x="3975934" y="2912768"/>
                </a:cubicBezTo>
                <a:cubicBezTo>
                  <a:pt x="3978652" y="2904647"/>
                  <a:pt x="3970499" y="2896525"/>
                  <a:pt x="3965064" y="2888404"/>
                </a:cubicBezTo>
                <a:cubicBezTo>
                  <a:pt x="3956911" y="2877576"/>
                  <a:pt x="3946040" y="2866748"/>
                  <a:pt x="3954193" y="2855920"/>
                </a:cubicBezTo>
                <a:cubicBezTo>
                  <a:pt x="3962346" y="2869455"/>
                  <a:pt x="3973217" y="2869455"/>
                  <a:pt x="3984087" y="2869455"/>
                </a:cubicBezTo>
                <a:cubicBezTo>
                  <a:pt x="3994958" y="2872162"/>
                  <a:pt x="4003111" y="2874869"/>
                  <a:pt x="4003111" y="2888404"/>
                </a:cubicBezTo>
                <a:cubicBezTo>
                  <a:pt x="4016699" y="2882990"/>
                  <a:pt x="4041158" y="2858627"/>
                  <a:pt x="4027570" y="2853213"/>
                </a:cubicBezTo>
                <a:cubicBezTo>
                  <a:pt x="4033005" y="2855920"/>
                  <a:pt x="4043876" y="2853213"/>
                  <a:pt x="4054746" y="2850506"/>
                </a:cubicBezTo>
                <a:cubicBezTo>
                  <a:pt x="4062899" y="2850506"/>
                  <a:pt x="4071052" y="2850506"/>
                  <a:pt x="4076488" y="2850506"/>
                </a:cubicBezTo>
                <a:cubicBezTo>
                  <a:pt x="4084641" y="2850506"/>
                  <a:pt x="4090076" y="2853213"/>
                  <a:pt x="4098229" y="2855920"/>
                </a:cubicBezTo>
                <a:cubicBezTo>
                  <a:pt x="4100947" y="2866748"/>
                  <a:pt x="4095511" y="2880283"/>
                  <a:pt x="4092794" y="2888404"/>
                </a:cubicBezTo>
                <a:cubicBezTo>
                  <a:pt x="4095511" y="2877576"/>
                  <a:pt x="4090076" y="2874869"/>
                  <a:pt x="4081923" y="2872162"/>
                </a:cubicBezTo>
                <a:cubicBezTo>
                  <a:pt x="4076488" y="2872162"/>
                  <a:pt x="4073770" y="2869455"/>
                  <a:pt x="4068335" y="2869455"/>
                </a:cubicBezTo>
                <a:cubicBezTo>
                  <a:pt x="4062899" y="2866748"/>
                  <a:pt x="4060182" y="2864041"/>
                  <a:pt x="4057464" y="2855920"/>
                </a:cubicBezTo>
                <a:cubicBezTo>
                  <a:pt x="4057464" y="2864041"/>
                  <a:pt x="4057464" y="2872162"/>
                  <a:pt x="4054746" y="2877576"/>
                </a:cubicBezTo>
                <a:cubicBezTo>
                  <a:pt x="4054746" y="2882990"/>
                  <a:pt x="4052029" y="2888404"/>
                  <a:pt x="4046593" y="2893818"/>
                </a:cubicBezTo>
                <a:cubicBezTo>
                  <a:pt x="4041158" y="2904647"/>
                  <a:pt x="4038441" y="2915475"/>
                  <a:pt x="4041158" y="2934424"/>
                </a:cubicBezTo>
                <a:cubicBezTo>
                  <a:pt x="4057464" y="2937131"/>
                  <a:pt x="4057464" y="2931717"/>
                  <a:pt x="4057464" y="2926303"/>
                </a:cubicBezTo>
                <a:cubicBezTo>
                  <a:pt x="4057464" y="2918182"/>
                  <a:pt x="4054746" y="2910061"/>
                  <a:pt x="4065617" y="2910061"/>
                </a:cubicBezTo>
                <a:cubicBezTo>
                  <a:pt x="4062899" y="2918182"/>
                  <a:pt x="4062899" y="2926303"/>
                  <a:pt x="4062899" y="2931717"/>
                </a:cubicBezTo>
                <a:cubicBezTo>
                  <a:pt x="4065617" y="2939838"/>
                  <a:pt x="4068335" y="2945252"/>
                  <a:pt x="4071052" y="2950666"/>
                </a:cubicBezTo>
                <a:cubicBezTo>
                  <a:pt x="4076488" y="2964201"/>
                  <a:pt x="4081923" y="2972322"/>
                  <a:pt x="4081923" y="2983151"/>
                </a:cubicBezTo>
                <a:cubicBezTo>
                  <a:pt x="4084641" y="2975029"/>
                  <a:pt x="4100947" y="2969615"/>
                  <a:pt x="4087358" y="2956080"/>
                </a:cubicBezTo>
                <a:cubicBezTo>
                  <a:pt x="4100947" y="2956080"/>
                  <a:pt x="4111817" y="2953373"/>
                  <a:pt x="4122688" y="2953373"/>
                </a:cubicBezTo>
                <a:cubicBezTo>
                  <a:pt x="4130841" y="2975029"/>
                  <a:pt x="4111817" y="2958787"/>
                  <a:pt x="4106382" y="2972322"/>
                </a:cubicBezTo>
                <a:cubicBezTo>
                  <a:pt x="4106382" y="2980444"/>
                  <a:pt x="4103664" y="2988565"/>
                  <a:pt x="4103664" y="2999393"/>
                </a:cubicBezTo>
                <a:cubicBezTo>
                  <a:pt x="4103664" y="3007514"/>
                  <a:pt x="4109100" y="3012928"/>
                  <a:pt x="4119970" y="3012928"/>
                </a:cubicBezTo>
                <a:cubicBezTo>
                  <a:pt x="4130841" y="3004807"/>
                  <a:pt x="4152582" y="2996686"/>
                  <a:pt x="4133559" y="2983151"/>
                </a:cubicBezTo>
                <a:cubicBezTo>
                  <a:pt x="4147147" y="2983151"/>
                  <a:pt x="4160735" y="2983151"/>
                  <a:pt x="4174324" y="2983151"/>
                </a:cubicBezTo>
                <a:cubicBezTo>
                  <a:pt x="4177042" y="2958787"/>
                  <a:pt x="4190630" y="2926303"/>
                  <a:pt x="4177042" y="2918182"/>
                </a:cubicBezTo>
                <a:cubicBezTo>
                  <a:pt x="4160735" y="2926303"/>
                  <a:pt x="4160735" y="2926303"/>
                  <a:pt x="4160735" y="2926303"/>
                </a:cubicBezTo>
                <a:cubicBezTo>
                  <a:pt x="4147147" y="2912768"/>
                  <a:pt x="4168889" y="2901940"/>
                  <a:pt x="4166171" y="2891111"/>
                </a:cubicBezTo>
                <a:cubicBezTo>
                  <a:pt x="4168889" y="2899233"/>
                  <a:pt x="4174324" y="2904647"/>
                  <a:pt x="4177042" y="2912768"/>
                </a:cubicBezTo>
                <a:cubicBezTo>
                  <a:pt x="4196065" y="2931717"/>
                  <a:pt x="4212371" y="2912768"/>
                  <a:pt x="4220524" y="2893818"/>
                </a:cubicBezTo>
                <a:cubicBezTo>
                  <a:pt x="4209653" y="2891111"/>
                  <a:pt x="4206936" y="2888404"/>
                  <a:pt x="4204218" y="2885697"/>
                </a:cubicBezTo>
                <a:cubicBezTo>
                  <a:pt x="4201500" y="2882990"/>
                  <a:pt x="4201500" y="2877576"/>
                  <a:pt x="4201500" y="2872162"/>
                </a:cubicBezTo>
                <a:cubicBezTo>
                  <a:pt x="4204218" y="2864041"/>
                  <a:pt x="4212371" y="2850506"/>
                  <a:pt x="4215089" y="2839678"/>
                </a:cubicBezTo>
                <a:cubicBezTo>
                  <a:pt x="4196065" y="2823436"/>
                  <a:pt x="4196065" y="2823436"/>
                  <a:pt x="4196065" y="2823436"/>
                </a:cubicBezTo>
                <a:cubicBezTo>
                  <a:pt x="4187912" y="2818022"/>
                  <a:pt x="4179759" y="2815314"/>
                  <a:pt x="4174324" y="2809900"/>
                </a:cubicBezTo>
                <a:cubicBezTo>
                  <a:pt x="4158018" y="2782830"/>
                  <a:pt x="4158018" y="2763881"/>
                  <a:pt x="4158018" y="2747639"/>
                </a:cubicBezTo>
                <a:cubicBezTo>
                  <a:pt x="4158018" y="2731396"/>
                  <a:pt x="4160735" y="2717861"/>
                  <a:pt x="4147147" y="2696205"/>
                </a:cubicBezTo>
                <a:cubicBezTo>
                  <a:pt x="4136276" y="2701619"/>
                  <a:pt x="4141712" y="2712447"/>
                  <a:pt x="4144429" y="2723275"/>
                </a:cubicBezTo>
                <a:cubicBezTo>
                  <a:pt x="4130841" y="2701619"/>
                  <a:pt x="4111817" y="2690791"/>
                  <a:pt x="4092794" y="2677256"/>
                </a:cubicBezTo>
                <a:cubicBezTo>
                  <a:pt x="4090076" y="2674549"/>
                  <a:pt x="4084641" y="2669135"/>
                  <a:pt x="4079205" y="2666428"/>
                </a:cubicBezTo>
                <a:cubicBezTo>
                  <a:pt x="4076488" y="2661014"/>
                  <a:pt x="4071052" y="2658307"/>
                  <a:pt x="4068335" y="2652893"/>
                </a:cubicBezTo>
                <a:cubicBezTo>
                  <a:pt x="4060182" y="2642064"/>
                  <a:pt x="4054746" y="2631236"/>
                  <a:pt x="4052029" y="2617701"/>
                </a:cubicBezTo>
                <a:cubicBezTo>
                  <a:pt x="4049311" y="2628529"/>
                  <a:pt x="4049311" y="2628529"/>
                  <a:pt x="4049311" y="2628529"/>
                </a:cubicBezTo>
                <a:cubicBezTo>
                  <a:pt x="4049311" y="2623115"/>
                  <a:pt x="4049311" y="2617701"/>
                  <a:pt x="4046593" y="2612287"/>
                </a:cubicBezTo>
                <a:cubicBezTo>
                  <a:pt x="4043876" y="2606873"/>
                  <a:pt x="4041158" y="2601459"/>
                  <a:pt x="4035723" y="2596045"/>
                </a:cubicBezTo>
                <a:cubicBezTo>
                  <a:pt x="4027570" y="2585217"/>
                  <a:pt x="4016699" y="2579803"/>
                  <a:pt x="4008546" y="2582510"/>
                </a:cubicBezTo>
                <a:cubicBezTo>
                  <a:pt x="4005829" y="2563560"/>
                  <a:pt x="4008546" y="2558146"/>
                  <a:pt x="4016699" y="2560853"/>
                </a:cubicBezTo>
                <a:cubicBezTo>
                  <a:pt x="4024852" y="2560853"/>
                  <a:pt x="4035723" y="2568974"/>
                  <a:pt x="4046593" y="2577096"/>
                </a:cubicBezTo>
                <a:cubicBezTo>
                  <a:pt x="4049311" y="2577096"/>
                  <a:pt x="4054746" y="2579803"/>
                  <a:pt x="4057464" y="2582510"/>
                </a:cubicBezTo>
                <a:cubicBezTo>
                  <a:pt x="4057464" y="2582510"/>
                  <a:pt x="4060182" y="2585217"/>
                  <a:pt x="4062899" y="2587924"/>
                </a:cubicBezTo>
                <a:cubicBezTo>
                  <a:pt x="4068335" y="2590631"/>
                  <a:pt x="4073770" y="2593338"/>
                  <a:pt x="4076488" y="2593338"/>
                </a:cubicBezTo>
                <a:cubicBezTo>
                  <a:pt x="4084641" y="2596045"/>
                  <a:pt x="4090076" y="2590631"/>
                  <a:pt x="4090076" y="2571682"/>
                </a:cubicBezTo>
                <a:cubicBezTo>
                  <a:pt x="4079205" y="2577096"/>
                  <a:pt x="4084641" y="2558146"/>
                  <a:pt x="4079205" y="2560853"/>
                </a:cubicBezTo>
                <a:cubicBezTo>
                  <a:pt x="4084641" y="2552732"/>
                  <a:pt x="4081923" y="2547318"/>
                  <a:pt x="4092794" y="2547318"/>
                </a:cubicBezTo>
                <a:cubicBezTo>
                  <a:pt x="4087358" y="2566267"/>
                  <a:pt x="4125406" y="2579803"/>
                  <a:pt x="4092794" y="2582510"/>
                </a:cubicBezTo>
                <a:cubicBezTo>
                  <a:pt x="4103664" y="2590631"/>
                  <a:pt x="4114535" y="2593338"/>
                  <a:pt x="4125406" y="2596045"/>
                </a:cubicBezTo>
                <a:cubicBezTo>
                  <a:pt x="4136276" y="2598752"/>
                  <a:pt x="4144429" y="2598752"/>
                  <a:pt x="4152582" y="2596045"/>
                </a:cubicBezTo>
                <a:cubicBezTo>
                  <a:pt x="4152582" y="2590631"/>
                  <a:pt x="4144429" y="2585217"/>
                  <a:pt x="4144429" y="2579803"/>
                </a:cubicBezTo>
                <a:cubicBezTo>
                  <a:pt x="4155300" y="2585217"/>
                  <a:pt x="4166171" y="2590631"/>
                  <a:pt x="4177042" y="2596045"/>
                </a:cubicBezTo>
                <a:cubicBezTo>
                  <a:pt x="4155300" y="2601459"/>
                  <a:pt x="4155300" y="2601459"/>
                  <a:pt x="4155300" y="2601459"/>
                </a:cubicBezTo>
                <a:cubicBezTo>
                  <a:pt x="4163453" y="2601459"/>
                  <a:pt x="4174324" y="2620408"/>
                  <a:pt x="4187912" y="2636650"/>
                </a:cubicBezTo>
                <a:cubicBezTo>
                  <a:pt x="4198783" y="2652893"/>
                  <a:pt x="4212371" y="2666428"/>
                  <a:pt x="4225959" y="2652893"/>
                </a:cubicBezTo>
                <a:cubicBezTo>
                  <a:pt x="4204218" y="2677256"/>
                  <a:pt x="4204218" y="2677256"/>
                  <a:pt x="4204218" y="2677256"/>
                </a:cubicBezTo>
                <a:cubicBezTo>
                  <a:pt x="4215089" y="2677256"/>
                  <a:pt x="4220524" y="2685377"/>
                  <a:pt x="4225959" y="2696205"/>
                </a:cubicBezTo>
                <a:cubicBezTo>
                  <a:pt x="4231395" y="2707033"/>
                  <a:pt x="4236830" y="2720568"/>
                  <a:pt x="4242265" y="2728689"/>
                </a:cubicBezTo>
                <a:cubicBezTo>
                  <a:pt x="4239548" y="2701619"/>
                  <a:pt x="4269442" y="2728689"/>
                  <a:pt x="4280313" y="2723275"/>
                </a:cubicBezTo>
                <a:cubicBezTo>
                  <a:pt x="4280313" y="2728689"/>
                  <a:pt x="4280313" y="2734103"/>
                  <a:pt x="4283030" y="2736811"/>
                </a:cubicBezTo>
                <a:cubicBezTo>
                  <a:pt x="4285748" y="2742225"/>
                  <a:pt x="4285748" y="2747639"/>
                  <a:pt x="4288466" y="2750346"/>
                </a:cubicBezTo>
                <a:cubicBezTo>
                  <a:pt x="4293901" y="2761174"/>
                  <a:pt x="4302054" y="2769295"/>
                  <a:pt x="4310207" y="2777416"/>
                </a:cubicBezTo>
                <a:cubicBezTo>
                  <a:pt x="4315642" y="2782830"/>
                  <a:pt x="4321077" y="2785537"/>
                  <a:pt x="4323795" y="2790951"/>
                </a:cubicBezTo>
                <a:cubicBezTo>
                  <a:pt x="4329230" y="2793658"/>
                  <a:pt x="4331948" y="2799072"/>
                  <a:pt x="4337383" y="2801779"/>
                </a:cubicBezTo>
                <a:cubicBezTo>
                  <a:pt x="4345536" y="2809900"/>
                  <a:pt x="4350972" y="2818022"/>
                  <a:pt x="4353689" y="2826143"/>
                </a:cubicBezTo>
                <a:cubicBezTo>
                  <a:pt x="4389019" y="2823436"/>
                  <a:pt x="4356407" y="2793658"/>
                  <a:pt x="4356407" y="2782830"/>
                </a:cubicBezTo>
                <a:cubicBezTo>
                  <a:pt x="4364560" y="2801779"/>
                  <a:pt x="4375431" y="2807193"/>
                  <a:pt x="4386301" y="2815314"/>
                </a:cubicBezTo>
                <a:cubicBezTo>
                  <a:pt x="4389019" y="2818022"/>
                  <a:pt x="4394454" y="2820729"/>
                  <a:pt x="4397172" y="2820729"/>
                </a:cubicBezTo>
                <a:cubicBezTo>
                  <a:pt x="4397172" y="2823436"/>
                  <a:pt x="4399890" y="2826143"/>
                  <a:pt x="4402607" y="2828850"/>
                </a:cubicBezTo>
                <a:cubicBezTo>
                  <a:pt x="4408043" y="2834264"/>
                  <a:pt x="4410760" y="2839678"/>
                  <a:pt x="4413478" y="2847799"/>
                </a:cubicBezTo>
                <a:cubicBezTo>
                  <a:pt x="4416196" y="2842385"/>
                  <a:pt x="4421631" y="2836971"/>
                  <a:pt x="4427066" y="2831557"/>
                </a:cubicBezTo>
                <a:cubicBezTo>
                  <a:pt x="4413478" y="2818022"/>
                  <a:pt x="4408043" y="2809900"/>
                  <a:pt x="4408043" y="2801779"/>
                </a:cubicBezTo>
                <a:cubicBezTo>
                  <a:pt x="4408043" y="2793658"/>
                  <a:pt x="4410760" y="2788244"/>
                  <a:pt x="4413478" y="2782830"/>
                </a:cubicBezTo>
                <a:cubicBezTo>
                  <a:pt x="4416196" y="2777416"/>
                  <a:pt x="4418913" y="2772002"/>
                  <a:pt x="4416196" y="2766588"/>
                </a:cubicBezTo>
                <a:cubicBezTo>
                  <a:pt x="4413478" y="2761174"/>
                  <a:pt x="4408043" y="2753053"/>
                  <a:pt x="4391737" y="2747639"/>
                </a:cubicBezTo>
                <a:cubicBezTo>
                  <a:pt x="4394454" y="2750346"/>
                  <a:pt x="4389019" y="2761174"/>
                  <a:pt x="4380866" y="2769295"/>
                </a:cubicBezTo>
                <a:cubicBezTo>
                  <a:pt x="4375431" y="2774709"/>
                  <a:pt x="4364560" y="2774709"/>
                  <a:pt x="4353689" y="2763881"/>
                </a:cubicBezTo>
                <a:cubicBezTo>
                  <a:pt x="4337383" y="2739518"/>
                  <a:pt x="4342819" y="2725982"/>
                  <a:pt x="4345536" y="2715154"/>
                </a:cubicBezTo>
                <a:cubicBezTo>
                  <a:pt x="4345536" y="2709740"/>
                  <a:pt x="4348254" y="2704326"/>
                  <a:pt x="4345536" y="2698912"/>
                </a:cubicBezTo>
                <a:cubicBezTo>
                  <a:pt x="4345536" y="2696205"/>
                  <a:pt x="4342819" y="2690791"/>
                  <a:pt x="4340101" y="2688084"/>
                </a:cubicBezTo>
                <a:cubicBezTo>
                  <a:pt x="4334666" y="2682670"/>
                  <a:pt x="4331948" y="2679963"/>
                  <a:pt x="4323795" y="2674549"/>
                </a:cubicBezTo>
                <a:cubicBezTo>
                  <a:pt x="4323795" y="2679963"/>
                  <a:pt x="4323795" y="2682670"/>
                  <a:pt x="4323795" y="2685377"/>
                </a:cubicBezTo>
                <a:cubicBezTo>
                  <a:pt x="4318360" y="2679963"/>
                  <a:pt x="4312924" y="2674549"/>
                  <a:pt x="4310207" y="2669135"/>
                </a:cubicBezTo>
                <a:cubicBezTo>
                  <a:pt x="4304771" y="2661014"/>
                  <a:pt x="4302054" y="2652893"/>
                  <a:pt x="4299336" y="2644771"/>
                </a:cubicBezTo>
                <a:cubicBezTo>
                  <a:pt x="4296619" y="2628529"/>
                  <a:pt x="4293901" y="2609580"/>
                  <a:pt x="4291183" y="2593338"/>
                </a:cubicBezTo>
                <a:cubicBezTo>
                  <a:pt x="4288466" y="2582510"/>
                  <a:pt x="4285748" y="2574389"/>
                  <a:pt x="4283030" y="2563560"/>
                </a:cubicBezTo>
                <a:cubicBezTo>
                  <a:pt x="4283030" y="2560853"/>
                  <a:pt x="4280313" y="2555439"/>
                  <a:pt x="4277595" y="2552732"/>
                </a:cubicBezTo>
                <a:cubicBezTo>
                  <a:pt x="4274877" y="2547318"/>
                  <a:pt x="4272160" y="2541904"/>
                  <a:pt x="4269442" y="2539197"/>
                </a:cubicBezTo>
                <a:cubicBezTo>
                  <a:pt x="4255854" y="2522955"/>
                  <a:pt x="4234112" y="2512127"/>
                  <a:pt x="4201500" y="2506713"/>
                </a:cubicBezTo>
                <a:cubicBezTo>
                  <a:pt x="4206936" y="2493178"/>
                  <a:pt x="4212371" y="2476935"/>
                  <a:pt x="4215089" y="2463400"/>
                </a:cubicBezTo>
                <a:cubicBezTo>
                  <a:pt x="4206936" y="2455279"/>
                  <a:pt x="4198783" y="2447158"/>
                  <a:pt x="4193347" y="2439037"/>
                </a:cubicBezTo>
                <a:cubicBezTo>
                  <a:pt x="4185194" y="2433623"/>
                  <a:pt x="4179759" y="2430916"/>
                  <a:pt x="4174324" y="2436330"/>
                </a:cubicBezTo>
                <a:cubicBezTo>
                  <a:pt x="4177042" y="2449865"/>
                  <a:pt x="4177042" y="2466107"/>
                  <a:pt x="4179759" y="2482349"/>
                </a:cubicBezTo>
                <a:cubicBezTo>
                  <a:pt x="4158018" y="2460693"/>
                  <a:pt x="4133559" y="2433623"/>
                  <a:pt x="4106382" y="2411967"/>
                </a:cubicBezTo>
                <a:cubicBezTo>
                  <a:pt x="4079205" y="2390310"/>
                  <a:pt x="4052029" y="2371361"/>
                  <a:pt x="4022135" y="2363240"/>
                </a:cubicBezTo>
                <a:cubicBezTo>
                  <a:pt x="4030288" y="2363240"/>
                  <a:pt x="4038441" y="2365947"/>
                  <a:pt x="4046593" y="2365947"/>
                </a:cubicBezTo>
                <a:cubicBezTo>
                  <a:pt x="4041158" y="2357826"/>
                  <a:pt x="4038441" y="2346998"/>
                  <a:pt x="4033005" y="2338877"/>
                </a:cubicBezTo>
                <a:cubicBezTo>
                  <a:pt x="4030288" y="2328049"/>
                  <a:pt x="4024852" y="2317220"/>
                  <a:pt x="4022135" y="2309099"/>
                </a:cubicBezTo>
                <a:cubicBezTo>
                  <a:pt x="4011264" y="2290150"/>
                  <a:pt x="4000393" y="2273908"/>
                  <a:pt x="3975934" y="2273908"/>
                </a:cubicBezTo>
                <a:cubicBezTo>
                  <a:pt x="3959628" y="2306392"/>
                  <a:pt x="3959628" y="2306392"/>
                  <a:pt x="3959628" y="2306392"/>
                </a:cubicBezTo>
                <a:cubicBezTo>
                  <a:pt x="3965064" y="2306392"/>
                  <a:pt x="3975934" y="2311806"/>
                  <a:pt x="3984087" y="2317220"/>
                </a:cubicBezTo>
                <a:cubicBezTo>
                  <a:pt x="3992240" y="2322634"/>
                  <a:pt x="3997676" y="2325342"/>
                  <a:pt x="4000393" y="2314513"/>
                </a:cubicBezTo>
                <a:cubicBezTo>
                  <a:pt x="4016699" y="2330756"/>
                  <a:pt x="4005829" y="2328049"/>
                  <a:pt x="3992240" y="2325342"/>
                </a:cubicBezTo>
                <a:cubicBezTo>
                  <a:pt x="3981370" y="2322634"/>
                  <a:pt x="3967781" y="2322634"/>
                  <a:pt x="3973217" y="2338877"/>
                </a:cubicBezTo>
                <a:cubicBezTo>
                  <a:pt x="3965064" y="2330756"/>
                  <a:pt x="3954193" y="2319927"/>
                  <a:pt x="3946040" y="2311806"/>
                </a:cubicBezTo>
                <a:cubicBezTo>
                  <a:pt x="3935169" y="2303685"/>
                  <a:pt x="3924299" y="2292857"/>
                  <a:pt x="3913428" y="2284736"/>
                </a:cubicBezTo>
                <a:cubicBezTo>
                  <a:pt x="3902558" y="2282029"/>
                  <a:pt x="3899840" y="2290150"/>
                  <a:pt x="3902558" y="2298271"/>
                </a:cubicBezTo>
                <a:cubicBezTo>
                  <a:pt x="3902558" y="2306392"/>
                  <a:pt x="3907993" y="2311806"/>
                  <a:pt x="3902558" y="2306392"/>
                </a:cubicBezTo>
                <a:cubicBezTo>
                  <a:pt x="3883534" y="2311806"/>
                  <a:pt x="3869946" y="2303685"/>
                  <a:pt x="3861793" y="2292857"/>
                </a:cubicBezTo>
                <a:cubicBezTo>
                  <a:pt x="3859075" y="2292857"/>
                  <a:pt x="3856357" y="2290150"/>
                  <a:pt x="3856357" y="2287443"/>
                </a:cubicBezTo>
                <a:cubicBezTo>
                  <a:pt x="3850922" y="2282029"/>
                  <a:pt x="3842769" y="2273908"/>
                  <a:pt x="3837334" y="2268494"/>
                </a:cubicBezTo>
                <a:cubicBezTo>
                  <a:pt x="3834616" y="2265787"/>
                  <a:pt x="3831898" y="2263080"/>
                  <a:pt x="3829181" y="2263080"/>
                </a:cubicBezTo>
                <a:cubicBezTo>
                  <a:pt x="3826463" y="2260373"/>
                  <a:pt x="3826463" y="2260373"/>
                  <a:pt x="3826463" y="2260373"/>
                </a:cubicBezTo>
                <a:cubicBezTo>
                  <a:pt x="3831898" y="2260373"/>
                  <a:pt x="3840051" y="2257666"/>
                  <a:pt x="3848204" y="2257666"/>
                </a:cubicBezTo>
                <a:cubicBezTo>
                  <a:pt x="3826463" y="2206232"/>
                  <a:pt x="3791133" y="2160212"/>
                  <a:pt x="3739498" y="2111486"/>
                </a:cubicBezTo>
                <a:cubicBezTo>
                  <a:pt x="3753086" y="2100658"/>
                  <a:pt x="3772110" y="2116900"/>
                  <a:pt x="3793851" y="2141263"/>
                </a:cubicBezTo>
                <a:cubicBezTo>
                  <a:pt x="3815592" y="2162920"/>
                  <a:pt x="3834616" y="2192697"/>
                  <a:pt x="3850922" y="2198111"/>
                </a:cubicBezTo>
                <a:cubicBezTo>
                  <a:pt x="3853640" y="2211646"/>
                  <a:pt x="3861793" y="2227888"/>
                  <a:pt x="3875381" y="2249545"/>
                </a:cubicBezTo>
                <a:cubicBezTo>
                  <a:pt x="3878099" y="2246838"/>
                  <a:pt x="3883534" y="2246838"/>
                  <a:pt x="3888969" y="2244131"/>
                </a:cubicBezTo>
                <a:cubicBezTo>
                  <a:pt x="3891687" y="2244131"/>
                  <a:pt x="3891687" y="2244131"/>
                  <a:pt x="3894405" y="2241423"/>
                </a:cubicBezTo>
                <a:cubicBezTo>
                  <a:pt x="3886252" y="2236009"/>
                  <a:pt x="3878099" y="2225181"/>
                  <a:pt x="3869946" y="2217060"/>
                </a:cubicBezTo>
                <a:cubicBezTo>
                  <a:pt x="3864510" y="2211646"/>
                  <a:pt x="3861793" y="2206232"/>
                  <a:pt x="3856357" y="2200818"/>
                </a:cubicBezTo>
                <a:cubicBezTo>
                  <a:pt x="3853640" y="2195404"/>
                  <a:pt x="3848204" y="2187283"/>
                  <a:pt x="3845487" y="2181869"/>
                </a:cubicBezTo>
                <a:cubicBezTo>
                  <a:pt x="3837334" y="2171041"/>
                  <a:pt x="3829181" y="2157505"/>
                  <a:pt x="3821028" y="2143970"/>
                </a:cubicBezTo>
                <a:cubicBezTo>
                  <a:pt x="3812875" y="2133142"/>
                  <a:pt x="3804722" y="2119607"/>
                  <a:pt x="3796569" y="2106072"/>
                </a:cubicBezTo>
                <a:cubicBezTo>
                  <a:pt x="3763957" y="2057345"/>
                  <a:pt x="3723192" y="2014033"/>
                  <a:pt x="3682427" y="2014033"/>
                </a:cubicBezTo>
                <a:cubicBezTo>
                  <a:pt x="3682427" y="2027568"/>
                  <a:pt x="3698733" y="2046517"/>
                  <a:pt x="3712321" y="2062759"/>
                </a:cubicBezTo>
                <a:cubicBezTo>
                  <a:pt x="3725910" y="2079002"/>
                  <a:pt x="3734063" y="2092537"/>
                  <a:pt x="3717757" y="2095244"/>
                </a:cubicBezTo>
                <a:cubicBezTo>
                  <a:pt x="3704168" y="2089830"/>
                  <a:pt x="3693298" y="2079002"/>
                  <a:pt x="3676992" y="2068173"/>
                </a:cubicBezTo>
                <a:cubicBezTo>
                  <a:pt x="3663403" y="2054638"/>
                  <a:pt x="3649815" y="2041103"/>
                  <a:pt x="3633509" y="2030275"/>
                </a:cubicBezTo>
                <a:cubicBezTo>
                  <a:pt x="3611768" y="2008619"/>
                  <a:pt x="3587309" y="1992377"/>
                  <a:pt x="3565568" y="1984255"/>
                </a:cubicBezTo>
                <a:cubicBezTo>
                  <a:pt x="3568285" y="1986962"/>
                  <a:pt x="3571003" y="1992377"/>
                  <a:pt x="3571003" y="1995084"/>
                </a:cubicBezTo>
                <a:cubicBezTo>
                  <a:pt x="3581874" y="2014033"/>
                  <a:pt x="3590027" y="2032982"/>
                  <a:pt x="3598180" y="2051931"/>
                </a:cubicBezTo>
                <a:cubicBezTo>
                  <a:pt x="3598180" y="2051931"/>
                  <a:pt x="3600897" y="2051931"/>
                  <a:pt x="3600897" y="2054638"/>
                </a:cubicBezTo>
                <a:cubicBezTo>
                  <a:pt x="3592744" y="2046517"/>
                  <a:pt x="3587309" y="2041103"/>
                  <a:pt x="3579156" y="2035689"/>
                </a:cubicBezTo>
                <a:cubicBezTo>
                  <a:pt x="3557415" y="2016740"/>
                  <a:pt x="3530238" y="2005912"/>
                  <a:pt x="3505779" y="1992377"/>
                </a:cubicBezTo>
                <a:cubicBezTo>
                  <a:pt x="3481320" y="1981548"/>
                  <a:pt x="3456861" y="1970720"/>
                  <a:pt x="3440555" y="1957185"/>
                </a:cubicBezTo>
                <a:cubicBezTo>
                  <a:pt x="3440555" y="1957185"/>
                  <a:pt x="3440555" y="1954478"/>
                  <a:pt x="3440555" y="1954478"/>
                </a:cubicBezTo>
                <a:cubicBezTo>
                  <a:pt x="3440555" y="1954478"/>
                  <a:pt x="3437838" y="1954478"/>
                  <a:pt x="3437838" y="1954478"/>
                </a:cubicBezTo>
                <a:cubicBezTo>
                  <a:pt x="3437838" y="1954478"/>
                  <a:pt x="3437838" y="1954478"/>
                  <a:pt x="3435120" y="1954478"/>
                </a:cubicBezTo>
                <a:cubicBezTo>
                  <a:pt x="3418814" y="1946357"/>
                  <a:pt x="3397073" y="1927408"/>
                  <a:pt x="3375332" y="1913873"/>
                </a:cubicBezTo>
                <a:cubicBezTo>
                  <a:pt x="3353590" y="1903044"/>
                  <a:pt x="3334567" y="1894923"/>
                  <a:pt x="3334567" y="1911166"/>
                </a:cubicBezTo>
                <a:cubicBezTo>
                  <a:pt x="3315543" y="1894923"/>
                  <a:pt x="3293802" y="1881388"/>
                  <a:pt x="3272061" y="1867853"/>
                </a:cubicBezTo>
                <a:cubicBezTo>
                  <a:pt x="3250319" y="1851611"/>
                  <a:pt x="3228578" y="1838076"/>
                  <a:pt x="3204119" y="1824540"/>
                </a:cubicBezTo>
                <a:cubicBezTo>
                  <a:pt x="3217707" y="1838076"/>
                  <a:pt x="3228578" y="1851611"/>
                  <a:pt x="3239449" y="1865146"/>
                </a:cubicBezTo>
                <a:cubicBezTo>
                  <a:pt x="3231296" y="1862439"/>
                  <a:pt x="3217707" y="1859732"/>
                  <a:pt x="3206837" y="1857025"/>
                </a:cubicBezTo>
                <a:cubicBezTo>
                  <a:pt x="3176942" y="1851611"/>
                  <a:pt x="3138895" y="1851611"/>
                  <a:pt x="3128025" y="1848904"/>
                </a:cubicBezTo>
                <a:cubicBezTo>
                  <a:pt x="3136178" y="1870560"/>
                  <a:pt x="3152484" y="1873267"/>
                  <a:pt x="3171507" y="1875974"/>
                </a:cubicBezTo>
                <a:cubicBezTo>
                  <a:pt x="3187813" y="1875974"/>
                  <a:pt x="3209554" y="1878681"/>
                  <a:pt x="3223143" y="1897630"/>
                </a:cubicBezTo>
                <a:cubicBezTo>
                  <a:pt x="3209554" y="1930115"/>
                  <a:pt x="3209554" y="1930115"/>
                  <a:pt x="3209554" y="1930115"/>
                </a:cubicBezTo>
                <a:cubicBezTo>
                  <a:pt x="3193248" y="1924701"/>
                  <a:pt x="3174225" y="1916580"/>
                  <a:pt x="3157919" y="1908458"/>
                </a:cubicBezTo>
                <a:cubicBezTo>
                  <a:pt x="3141613" y="1903044"/>
                  <a:pt x="3122589" y="1894923"/>
                  <a:pt x="3106283" y="1889509"/>
                </a:cubicBezTo>
                <a:cubicBezTo>
                  <a:pt x="3111719" y="1886802"/>
                  <a:pt x="3119872" y="1884095"/>
                  <a:pt x="3125307" y="1881388"/>
                </a:cubicBezTo>
                <a:cubicBezTo>
                  <a:pt x="3109001" y="1873267"/>
                  <a:pt x="3089977" y="1865146"/>
                  <a:pt x="3070954" y="1857025"/>
                </a:cubicBezTo>
                <a:cubicBezTo>
                  <a:pt x="3060083" y="1851611"/>
                  <a:pt x="3049212" y="1848904"/>
                  <a:pt x="3038342" y="1846197"/>
                </a:cubicBezTo>
                <a:cubicBezTo>
                  <a:pt x="3030189" y="1843490"/>
                  <a:pt x="3019318" y="1840783"/>
                  <a:pt x="3011165" y="1838076"/>
                </a:cubicBezTo>
                <a:cubicBezTo>
                  <a:pt x="2992142" y="1835369"/>
                  <a:pt x="2975836" y="1832662"/>
                  <a:pt x="2962247" y="1835369"/>
                </a:cubicBezTo>
                <a:cubicBezTo>
                  <a:pt x="2951377" y="1835369"/>
                  <a:pt x="2945941" y="1840783"/>
                  <a:pt x="2945941" y="1848904"/>
                </a:cubicBezTo>
                <a:cubicBezTo>
                  <a:pt x="2945941" y="1846197"/>
                  <a:pt x="2943224" y="1846197"/>
                  <a:pt x="2943224" y="1843490"/>
                </a:cubicBezTo>
                <a:cubicBezTo>
                  <a:pt x="2943224" y="1824540"/>
                  <a:pt x="2943224" y="1824540"/>
                  <a:pt x="2943224" y="1824540"/>
                </a:cubicBezTo>
                <a:cubicBezTo>
                  <a:pt x="2945941" y="1819126"/>
                  <a:pt x="2948659" y="1816419"/>
                  <a:pt x="2951377" y="1811005"/>
                </a:cubicBezTo>
                <a:cubicBezTo>
                  <a:pt x="2956812" y="1800177"/>
                  <a:pt x="2962247" y="1792056"/>
                  <a:pt x="2948659" y="1775814"/>
                </a:cubicBezTo>
                <a:lnTo>
                  <a:pt x="2943225" y="1773108"/>
                </a:lnTo>
                <a:lnTo>
                  <a:pt x="2943225" y="1773130"/>
                </a:lnTo>
                <a:cubicBezTo>
                  <a:pt x="2910611" y="1762305"/>
                  <a:pt x="2894305" y="1759598"/>
                  <a:pt x="2886151" y="1762305"/>
                </a:cubicBezTo>
                <a:cubicBezTo>
                  <a:pt x="2875280" y="1762305"/>
                  <a:pt x="2875280" y="1767718"/>
                  <a:pt x="2875280" y="1775837"/>
                </a:cubicBezTo>
                <a:cubicBezTo>
                  <a:pt x="2875280" y="1781249"/>
                  <a:pt x="2875280" y="1789368"/>
                  <a:pt x="2867126" y="1792075"/>
                </a:cubicBezTo>
                <a:cubicBezTo>
                  <a:pt x="2858973" y="1797487"/>
                  <a:pt x="2842666" y="1797487"/>
                  <a:pt x="2810052" y="1794781"/>
                </a:cubicBezTo>
                <a:cubicBezTo>
                  <a:pt x="2831795" y="1805606"/>
                  <a:pt x="2856255" y="1819138"/>
                  <a:pt x="2877998" y="1832670"/>
                </a:cubicBezTo>
                <a:cubicBezTo>
                  <a:pt x="2864409" y="1827257"/>
                  <a:pt x="2853537" y="1824551"/>
                  <a:pt x="2839948" y="1819138"/>
                </a:cubicBezTo>
                <a:cubicBezTo>
                  <a:pt x="2837230" y="1838083"/>
                  <a:pt x="2837230" y="1838083"/>
                  <a:pt x="2837230" y="1838083"/>
                </a:cubicBezTo>
                <a:cubicBezTo>
                  <a:pt x="2815488" y="1832670"/>
                  <a:pt x="2810052" y="1813725"/>
                  <a:pt x="2769285" y="1816432"/>
                </a:cubicBezTo>
                <a:cubicBezTo>
                  <a:pt x="2799181" y="1832670"/>
                  <a:pt x="2739389" y="1835376"/>
                  <a:pt x="2725800" y="1848908"/>
                </a:cubicBezTo>
                <a:cubicBezTo>
                  <a:pt x="2731236" y="1851614"/>
                  <a:pt x="2739389" y="1851614"/>
                  <a:pt x="2747543" y="1854321"/>
                </a:cubicBezTo>
                <a:cubicBezTo>
                  <a:pt x="2736671" y="1865146"/>
                  <a:pt x="2728518" y="1875972"/>
                  <a:pt x="2717647" y="1886797"/>
                </a:cubicBezTo>
                <a:cubicBezTo>
                  <a:pt x="2739389" y="1900329"/>
                  <a:pt x="2750260" y="1903035"/>
                  <a:pt x="2758414" y="1903035"/>
                </a:cubicBezTo>
                <a:cubicBezTo>
                  <a:pt x="2766567" y="1900329"/>
                  <a:pt x="2772003" y="1894916"/>
                  <a:pt x="2777439" y="1889503"/>
                </a:cubicBezTo>
                <a:cubicBezTo>
                  <a:pt x="2780156" y="1884091"/>
                  <a:pt x="2782874" y="1878678"/>
                  <a:pt x="2788310" y="1875972"/>
                </a:cubicBezTo>
                <a:cubicBezTo>
                  <a:pt x="2793745" y="1873265"/>
                  <a:pt x="2801899" y="1873265"/>
                  <a:pt x="2812770" y="1881384"/>
                </a:cubicBezTo>
                <a:cubicBezTo>
                  <a:pt x="2823641" y="1873265"/>
                  <a:pt x="2829077" y="1862440"/>
                  <a:pt x="2815488" y="1854321"/>
                </a:cubicBezTo>
                <a:cubicBezTo>
                  <a:pt x="2826359" y="1857027"/>
                  <a:pt x="2839948" y="1862440"/>
                  <a:pt x="2850820" y="1867852"/>
                </a:cubicBezTo>
                <a:cubicBezTo>
                  <a:pt x="2831795" y="1867852"/>
                  <a:pt x="2831795" y="1873265"/>
                  <a:pt x="2829077" y="1878678"/>
                </a:cubicBezTo>
                <a:cubicBezTo>
                  <a:pt x="2826359" y="1884091"/>
                  <a:pt x="2823641" y="1889503"/>
                  <a:pt x="2799181" y="1886797"/>
                </a:cubicBezTo>
                <a:cubicBezTo>
                  <a:pt x="2810052" y="1889503"/>
                  <a:pt x="2826359" y="1894916"/>
                  <a:pt x="2845384" y="1900329"/>
                </a:cubicBezTo>
                <a:cubicBezTo>
                  <a:pt x="2848102" y="1900329"/>
                  <a:pt x="2853537" y="1903035"/>
                  <a:pt x="2858973" y="1903035"/>
                </a:cubicBezTo>
                <a:cubicBezTo>
                  <a:pt x="2861691" y="1903035"/>
                  <a:pt x="2867126" y="1903035"/>
                  <a:pt x="2869844" y="1905741"/>
                </a:cubicBezTo>
                <a:cubicBezTo>
                  <a:pt x="2877998" y="1905741"/>
                  <a:pt x="2886151" y="1905741"/>
                  <a:pt x="2891587" y="1903035"/>
                </a:cubicBezTo>
                <a:cubicBezTo>
                  <a:pt x="2902458" y="1905741"/>
                  <a:pt x="2910611" y="1908448"/>
                  <a:pt x="2918765" y="1911154"/>
                </a:cubicBezTo>
                <a:cubicBezTo>
                  <a:pt x="2924200" y="1913860"/>
                  <a:pt x="2929636" y="1916567"/>
                  <a:pt x="2932354" y="1919273"/>
                </a:cubicBezTo>
                <a:cubicBezTo>
                  <a:pt x="2937790" y="1927392"/>
                  <a:pt x="2937790" y="1932805"/>
                  <a:pt x="2935072" y="1938218"/>
                </a:cubicBezTo>
                <a:cubicBezTo>
                  <a:pt x="2932354" y="1943630"/>
                  <a:pt x="2932354" y="1946337"/>
                  <a:pt x="2929636" y="1949043"/>
                </a:cubicBezTo>
                <a:cubicBezTo>
                  <a:pt x="2921483" y="1946337"/>
                  <a:pt x="2916047" y="1940924"/>
                  <a:pt x="2907894" y="1938218"/>
                </a:cubicBezTo>
                <a:cubicBezTo>
                  <a:pt x="2899740" y="1935511"/>
                  <a:pt x="2891587" y="1932805"/>
                  <a:pt x="2880715" y="1932805"/>
                </a:cubicBezTo>
                <a:cubicBezTo>
                  <a:pt x="2850820" y="1940924"/>
                  <a:pt x="2864409" y="1946337"/>
                  <a:pt x="2872562" y="1951749"/>
                </a:cubicBezTo>
                <a:cubicBezTo>
                  <a:pt x="2875280" y="1954456"/>
                  <a:pt x="2877998" y="1954456"/>
                  <a:pt x="2875280" y="1957162"/>
                </a:cubicBezTo>
                <a:cubicBezTo>
                  <a:pt x="2872562" y="1957162"/>
                  <a:pt x="2864409" y="1959868"/>
                  <a:pt x="2842666" y="1959868"/>
                </a:cubicBezTo>
                <a:cubicBezTo>
                  <a:pt x="2869844" y="1981519"/>
                  <a:pt x="2883433" y="1984226"/>
                  <a:pt x="2899740" y="1981519"/>
                </a:cubicBezTo>
                <a:cubicBezTo>
                  <a:pt x="2913329" y="1978813"/>
                  <a:pt x="2924200" y="1976106"/>
                  <a:pt x="2943225" y="1981519"/>
                </a:cubicBezTo>
                <a:cubicBezTo>
                  <a:pt x="2943225" y="2000464"/>
                  <a:pt x="2943225" y="2000464"/>
                  <a:pt x="2943225" y="2000464"/>
                </a:cubicBezTo>
                <a:cubicBezTo>
                  <a:pt x="2921483" y="2005876"/>
                  <a:pt x="2897022" y="2008583"/>
                  <a:pt x="2875280" y="2022114"/>
                </a:cubicBezTo>
                <a:cubicBezTo>
                  <a:pt x="2891587" y="2032940"/>
                  <a:pt x="2891587" y="2032940"/>
                  <a:pt x="2891587" y="2032940"/>
                </a:cubicBezTo>
                <a:cubicBezTo>
                  <a:pt x="2905176" y="2046472"/>
                  <a:pt x="2905176" y="2046472"/>
                  <a:pt x="2905176" y="2046472"/>
                </a:cubicBezTo>
                <a:cubicBezTo>
                  <a:pt x="2886151" y="2043765"/>
                  <a:pt x="2867126" y="2043765"/>
                  <a:pt x="2848102" y="2046472"/>
                </a:cubicBezTo>
                <a:cubicBezTo>
                  <a:pt x="2845384" y="2041059"/>
                  <a:pt x="2842666" y="2038353"/>
                  <a:pt x="2837230" y="2038353"/>
                </a:cubicBezTo>
                <a:cubicBezTo>
                  <a:pt x="2831795" y="2032940"/>
                  <a:pt x="2826359" y="2030233"/>
                  <a:pt x="2815488" y="2030233"/>
                </a:cubicBezTo>
                <a:cubicBezTo>
                  <a:pt x="2829077" y="2022114"/>
                  <a:pt x="2839948" y="2011289"/>
                  <a:pt x="2850820" y="2003170"/>
                </a:cubicBezTo>
                <a:cubicBezTo>
                  <a:pt x="2804617" y="1989638"/>
                  <a:pt x="2755696" y="1978813"/>
                  <a:pt x="2706775" y="1970694"/>
                </a:cubicBezTo>
                <a:cubicBezTo>
                  <a:pt x="2712211" y="1954456"/>
                  <a:pt x="2712211" y="1954456"/>
                  <a:pt x="2712211" y="1954456"/>
                </a:cubicBezTo>
                <a:cubicBezTo>
                  <a:pt x="2706775" y="1949043"/>
                  <a:pt x="2701340" y="1946337"/>
                  <a:pt x="2693186" y="1943630"/>
                </a:cubicBezTo>
                <a:cubicBezTo>
                  <a:pt x="2690469" y="1940924"/>
                  <a:pt x="2687751" y="1940924"/>
                  <a:pt x="2685033" y="1938218"/>
                </a:cubicBezTo>
                <a:cubicBezTo>
                  <a:pt x="2682315" y="1938218"/>
                  <a:pt x="2682315" y="1938218"/>
                  <a:pt x="2679597" y="1938218"/>
                </a:cubicBezTo>
                <a:cubicBezTo>
                  <a:pt x="2679597" y="1938218"/>
                  <a:pt x="2676880" y="1938218"/>
                  <a:pt x="2676880" y="1938218"/>
                </a:cubicBezTo>
                <a:cubicBezTo>
                  <a:pt x="2666008" y="1935511"/>
                  <a:pt x="2655137" y="1935511"/>
                  <a:pt x="2644266" y="1938218"/>
                </a:cubicBezTo>
                <a:cubicBezTo>
                  <a:pt x="2638830" y="1938218"/>
                  <a:pt x="2633395" y="1940924"/>
                  <a:pt x="2627959" y="1940924"/>
                </a:cubicBezTo>
                <a:lnTo>
                  <a:pt x="2617506" y="1943006"/>
                </a:lnTo>
                <a:lnTo>
                  <a:pt x="2622523" y="1935511"/>
                </a:lnTo>
                <a:cubicBezTo>
                  <a:pt x="2625241" y="1932805"/>
                  <a:pt x="2625241" y="1924686"/>
                  <a:pt x="2622523" y="1921979"/>
                </a:cubicBezTo>
                <a:cubicBezTo>
                  <a:pt x="2622523" y="1919273"/>
                  <a:pt x="2622523" y="1916567"/>
                  <a:pt x="2619805" y="1913860"/>
                </a:cubicBezTo>
                <a:cubicBezTo>
                  <a:pt x="2617088" y="1911154"/>
                  <a:pt x="2614370" y="1908448"/>
                  <a:pt x="2611652" y="1908448"/>
                </a:cubicBezTo>
                <a:cubicBezTo>
                  <a:pt x="2598063" y="1908448"/>
                  <a:pt x="2573603" y="1911154"/>
                  <a:pt x="2573603" y="1924686"/>
                </a:cubicBezTo>
                <a:cubicBezTo>
                  <a:pt x="2568167" y="1924686"/>
                  <a:pt x="2562731" y="1924686"/>
                  <a:pt x="2557296" y="1924686"/>
                </a:cubicBezTo>
                <a:cubicBezTo>
                  <a:pt x="2554578" y="1921979"/>
                  <a:pt x="2551860" y="1921979"/>
                  <a:pt x="2549142" y="1921979"/>
                </a:cubicBezTo>
                <a:cubicBezTo>
                  <a:pt x="2546425" y="1921979"/>
                  <a:pt x="2543707" y="1921979"/>
                  <a:pt x="2543707" y="1921979"/>
                </a:cubicBezTo>
                <a:cubicBezTo>
                  <a:pt x="2532835" y="1919273"/>
                  <a:pt x="2527400" y="1916567"/>
                  <a:pt x="2519246" y="1913860"/>
                </a:cubicBezTo>
                <a:cubicBezTo>
                  <a:pt x="2508375" y="1905741"/>
                  <a:pt x="2505657" y="1894916"/>
                  <a:pt x="2502940" y="1886797"/>
                </a:cubicBezTo>
                <a:cubicBezTo>
                  <a:pt x="2497504" y="1865146"/>
                  <a:pt x="2505657" y="1843495"/>
                  <a:pt x="2492068" y="1838083"/>
                </a:cubicBezTo>
                <a:cubicBezTo>
                  <a:pt x="2500222" y="1827257"/>
                  <a:pt x="2508375" y="1821845"/>
                  <a:pt x="2519246" y="1819138"/>
                </a:cubicBezTo>
                <a:cubicBezTo>
                  <a:pt x="2524682" y="1819138"/>
                  <a:pt x="2530118" y="1819138"/>
                  <a:pt x="2535553" y="1819138"/>
                </a:cubicBezTo>
                <a:cubicBezTo>
                  <a:pt x="2535553" y="1819138"/>
                  <a:pt x="2538271" y="1819138"/>
                  <a:pt x="2538271" y="1819138"/>
                </a:cubicBezTo>
                <a:cubicBezTo>
                  <a:pt x="2540989" y="1819138"/>
                  <a:pt x="2540989" y="1819138"/>
                  <a:pt x="2543707" y="1819138"/>
                </a:cubicBezTo>
                <a:cubicBezTo>
                  <a:pt x="2546425" y="1821845"/>
                  <a:pt x="2549142" y="1821845"/>
                  <a:pt x="2551860" y="1821845"/>
                </a:cubicBezTo>
                <a:cubicBezTo>
                  <a:pt x="2562731" y="1824551"/>
                  <a:pt x="2573603" y="1827257"/>
                  <a:pt x="2584474" y="1829964"/>
                </a:cubicBezTo>
                <a:cubicBezTo>
                  <a:pt x="2589910" y="1829964"/>
                  <a:pt x="2595345" y="1829964"/>
                  <a:pt x="2600781" y="1827257"/>
                </a:cubicBezTo>
                <a:cubicBezTo>
                  <a:pt x="2603499" y="1827257"/>
                  <a:pt x="2606216" y="1827257"/>
                  <a:pt x="2608934" y="1827257"/>
                </a:cubicBezTo>
                <a:cubicBezTo>
                  <a:pt x="2611652" y="1824551"/>
                  <a:pt x="2614370" y="1824551"/>
                  <a:pt x="2617088" y="1821845"/>
                </a:cubicBezTo>
                <a:cubicBezTo>
                  <a:pt x="2617088" y="1819138"/>
                  <a:pt x="2617088" y="1813725"/>
                  <a:pt x="2617088" y="1808313"/>
                </a:cubicBezTo>
                <a:cubicBezTo>
                  <a:pt x="2614370" y="1805606"/>
                  <a:pt x="2614370" y="1805606"/>
                  <a:pt x="2611652" y="1802900"/>
                </a:cubicBezTo>
                <a:cubicBezTo>
                  <a:pt x="2617088" y="1802900"/>
                  <a:pt x="2617088" y="1802900"/>
                  <a:pt x="2617088" y="1802900"/>
                </a:cubicBezTo>
                <a:cubicBezTo>
                  <a:pt x="2633395" y="1805606"/>
                  <a:pt x="2633395" y="1805606"/>
                  <a:pt x="2633395" y="1805606"/>
                </a:cubicBezTo>
                <a:cubicBezTo>
                  <a:pt x="2666008" y="1805606"/>
                  <a:pt x="2666008" y="1805606"/>
                  <a:pt x="2666008" y="1805606"/>
                </a:cubicBezTo>
                <a:cubicBezTo>
                  <a:pt x="2663290" y="1805606"/>
                  <a:pt x="2655137" y="1800194"/>
                  <a:pt x="2641548" y="1794781"/>
                </a:cubicBezTo>
                <a:cubicBezTo>
                  <a:pt x="2636112" y="1792075"/>
                  <a:pt x="2627959" y="1789368"/>
                  <a:pt x="2622523" y="1789368"/>
                </a:cubicBezTo>
                <a:cubicBezTo>
                  <a:pt x="2619805" y="1786662"/>
                  <a:pt x="2614370" y="1786662"/>
                  <a:pt x="2611652" y="1783956"/>
                </a:cubicBezTo>
                <a:cubicBezTo>
                  <a:pt x="2606216" y="1783956"/>
                  <a:pt x="2603499" y="1783956"/>
                  <a:pt x="2598063" y="1781249"/>
                </a:cubicBezTo>
                <a:cubicBezTo>
                  <a:pt x="2581756" y="1778543"/>
                  <a:pt x="2565449" y="1778543"/>
                  <a:pt x="2551860" y="1781249"/>
                </a:cubicBezTo>
                <a:cubicBezTo>
                  <a:pt x="2546425" y="1781249"/>
                  <a:pt x="2540989" y="1783956"/>
                  <a:pt x="2535553" y="1786662"/>
                </a:cubicBezTo>
                <a:cubicBezTo>
                  <a:pt x="2532835" y="1792075"/>
                  <a:pt x="2527400" y="1797487"/>
                  <a:pt x="2527400" y="1802900"/>
                </a:cubicBezTo>
                <a:cubicBezTo>
                  <a:pt x="2489350" y="1797487"/>
                  <a:pt x="2475761" y="1783956"/>
                  <a:pt x="2462172" y="1767718"/>
                </a:cubicBezTo>
                <a:cubicBezTo>
                  <a:pt x="2459455" y="1767718"/>
                  <a:pt x="2459455" y="1765011"/>
                  <a:pt x="2456737" y="1762305"/>
                </a:cubicBezTo>
                <a:cubicBezTo>
                  <a:pt x="2454019" y="1759598"/>
                  <a:pt x="2454019" y="1759598"/>
                  <a:pt x="2451301" y="1756892"/>
                </a:cubicBezTo>
                <a:cubicBezTo>
                  <a:pt x="2445865" y="1754186"/>
                  <a:pt x="2440430" y="1748773"/>
                  <a:pt x="2434994" y="1746067"/>
                </a:cubicBezTo>
                <a:cubicBezTo>
                  <a:pt x="2424123" y="1740654"/>
                  <a:pt x="2407816" y="1735241"/>
                  <a:pt x="2383356" y="1735241"/>
                </a:cubicBezTo>
                <a:cubicBezTo>
                  <a:pt x="2383356" y="1732535"/>
                  <a:pt x="2407816" y="1732535"/>
                  <a:pt x="2432276" y="1729829"/>
                </a:cubicBezTo>
                <a:cubicBezTo>
                  <a:pt x="2434994" y="1729829"/>
                  <a:pt x="2440430" y="1727122"/>
                  <a:pt x="2445865" y="1727122"/>
                </a:cubicBezTo>
                <a:cubicBezTo>
                  <a:pt x="2445865" y="1727122"/>
                  <a:pt x="2448583" y="1727122"/>
                  <a:pt x="2448583" y="1727122"/>
                </a:cubicBezTo>
                <a:cubicBezTo>
                  <a:pt x="2454019" y="1727122"/>
                  <a:pt x="2456737" y="1724416"/>
                  <a:pt x="2459455" y="1724416"/>
                </a:cubicBezTo>
                <a:cubicBezTo>
                  <a:pt x="2467608" y="1721709"/>
                  <a:pt x="2470326" y="1716297"/>
                  <a:pt x="2464890" y="1708178"/>
                </a:cubicBezTo>
                <a:cubicBezTo>
                  <a:pt x="2459455" y="1708178"/>
                  <a:pt x="2451301" y="1710884"/>
                  <a:pt x="2443148" y="1710884"/>
                </a:cubicBezTo>
                <a:cubicBezTo>
                  <a:pt x="2434994" y="1710884"/>
                  <a:pt x="2426841" y="1713590"/>
                  <a:pt x="2418687" y="1713590"/>
                </a:cubicBezTo>
                <a:cubicBezTo>
                  <a:pt x="2407816" y="1716297"/>
                  <a:pt x="2396945" y="1716297"/>
                  <a:pt x="2386074" y="1719003"/>
                </a:cubicBezTo>
                <a:cubicBezTo>
                  <a:pt x="2377920" y="1716297"/>
                  <a:pt x="2369767" y="1716297"/>
                  <a:pt x="2361613" y="1716297"/>
                </a:cubicBezTo>
                <a:cubicBezTo>
                  <a:pt x="2353460" y="1719003"/>
                  <a:pt x="2342589" y="1724416"/>
                  <a:pt x="2334435" y="1729829"/>
                </a:cubicBezTo>
                <a:cubicBezTo>
                  <a:pt x="2329000" y="1729829"/>
                  <a:pt x="2323564" y="1729829"/>
                  <a:pt x="2320846" y="1732535"/>
                </a:cubicBezTo>
                <a:cubicBezTo>
                  <a:pt x="2304539" y="1735241"/>
                  <a:pt x="2285515" y="1740654"/>
                  <a:pt x="2269208" y="1743360"/>
                </a:cubicBezTo>
                <a:cubicBezTo>
                  <a:pt x="2250183" y="1748773"/>
                  <a:pt x="2231158" y="1756892"/>
                  <a:pt x="2212134" y="1762305"/>
                </a:cubicBezTo>
                <a:cubicBezTo>
                  <a:pt x="2209416" y="1762305"/>
                  <a:pt x="2209416" y="1765011"/>
                  <a:pt x="2209416" y="1765011"/>
                </a:cubicBezTo>
                <a:cubicBezTo>
                  <a:pt x="2209416" y="1756892"/>
                  <a:pt x="2212134" y="1748773"/>
                  <a:pt x="2212134" y="1740654"/>
                </a:cubicBezTo>
                <a:cubicBezTo>
                  <a:pt x="2231158" y="1737948"/>
                  <a:pt x="2250183" y="1735241"/>
                  <a:pt x="2266490" y="1732535"/>
                </a:cubicBezTo>
                <a:cubicBezTo>
                  <a:pt x="2285515" y="1732535"/>
                  <a:pt x="2304539" y="1729829"/>
                  <a:pt x="2320846" y="1729829"/>
                </a:cubicBezTo>
                <a:cubicBezTo>
                  <a:pt x="2331717" y="1719003"/>
                  <a:pt x="2342589" y="1708178"/>
                  <a:pt x="2350742" y="1697352"/>
                </a:cubicBezTo>
                <a:cubicBezTo>
                  <a:pt x="2353460" y="1683821"/>
                  <a:pt x="2348024" y="1678408"/>
                  <a:pt x="2339871" y="1678408"/>
                </a:cubicBezTo>
                <a:cubicBezTo>
                  <a:pt x="2337153" y="1675701"/>
                  <a:pt x="2331717" y="1678408"/>
                  <a:pt x="2326282" y="1678408"/>
                </a:cubicBezTo>
                <a:cubicBezTo>
                  <a:pt x="2323564" y="1681114"/>
                  <a:pt x="2315410" y="1681114"/>
                  <a:pt x="2309975" y="1683821"/>
                </a:cubicBezTo>
                <a:cubicBezTo>
                  <a:pt x="2285515" y="1694646"/>
                  <a:pt x="2258336" y="1708178"/>
                  <a:pt x="2236594" y="1700059"/>
                </a:cubicBezTo>
                <a:cubicBezTo>
                  <a:pt x="2263772" y="1686527"/>
                  <a:pt x="2290950" y="1675701"/>
                  <a:pt x="2318128" y="1662170"/>
                </a:cubicBezTo>
                <a:cubicBezTo>
                  <a:pt x="2312693" y="1662170"/>
                  <a:pt x="2309975" y="1659463"/>
                  <a:pt x="2307257" y="1659463"/>
                </a:cubicBezTo>
                <a:close/>
                <a:moveTo>
                  <a:pt x="3084542" y="0"/>
                </a:moveTo>
                <a:cubicBezTo>
                  <a:pt x="3136178" y="0"/>
                  <a:pt x="3136178" y="0"/>
                  <a:pt x="3136178" y="0"/>
                </a:cubicBezTo>
                <a:cubicBezTo>
                  <a:pt x="3152484" y="0"/>
                  <a:pt x="3168789" y="0"/>
                  <a:pt x="3185095" y="2707"/>
                </a:cubicBezTo>
                <a:cubicBezTo>
                  <a:pt x="3225860" y="35191"/>
                  <a:pt x="3266625" y="70383"/>
                  <a:pt x="3304672" y="105574"/>
                </a:cubicBezTo>
                <a:cubicBezTo>
                  <a:pt x="3272061" y="102867"/>
                  <a:pt x="3236731" y="102867"/>
                  <a:pt x="3204119" y="102867"/>
                </a:cubicBezTo>
                <a:cubicBezTo>
                  <a:pt x="3166072" y="102867"/>
                  <a:pt x="3166072" y="102867"/>
                  <a:pt x="3166072" y="102867"/>
                </a:cubicBezTo>
                <a:cubicBezTo>
                  <a:pt x="3152484" y="102867"/>
                  <a:pt x="3152484" y="102867"/>
                  <a:pt x="3152484" y="102867"/>
                </a:cubicBezTo>
                <a:cubicBezTo>
                  <a:pt x="3111719" y="102867"/>
                  <a:pt x="3111719" y="102867"/>
                  <a:pt x="3111719" y="102867"/>
                </a:cubicBezTo>
                <a:cubicBezTo>
                  <a:pt x="3168789" y="108281"/>
                  <a:pt x="3223143" y="110988"/>
                  <a:pt x="3277496" y="116402"/>
                </a:cubicBezTo>
                <a:cubicBezTo>
                  <a:pt x="3331849" y="124524"/>
                  <a:pt x="3386202" y="129938"/>
                  <a:pt x="3440555" y="140766"/>
                </a:cubicBezTo>
                <a:cubicBezTo>
                  <a:pt x="3443273" y="102867"/>
                  <a:pt x="3443273" y="102867"/>
                  <a:pt x="3443273" y="102867"/>
                </a:cubicBezTo>
                <a:cubicBezTo>
                  <a:pt x="3465014" y="110988"/>
                  <a:pt x="3486756" y="121817"/>
                  <a:pt x="3508497" y="132645"/>
                </a:cubicBezTo>
                <a:cubicBezTo>
                  <a:pt x="3473167" y="135352"/>
                  <a:pt x="3481320" y="146180"/>
                  <a:pt x="3505779" y="157008"/>
                </a:cubicBezTo>
                <a:cubicBezTo>
                  <a:pt x="3532956" y="173250"/>
                  <a:pt x="3573721" y="192199"/>
                  <a:pt x="3592744" y="205735"/>
                </a:cubicBezTo>
                <a:cubicBezTo>
                  <a:pt x="3598180" y="203028"/>
                  <a:pt x="3609050" y="200320"/>
                  <a:pt x="3630792" y="200320"/>
                </a:cubicBezTo>
                <a:cubicBezTo>
                  <a:pt x="3647098" y="203028"/>
                  <a:pt x="3674274" y="205735"/>
                  <a:pt x="3704168" y="216563"/>
                </a:cubicBezTo>
                <a:cubicBezTo>
                  <a:pt x="3736780" y="224684"/>
                  <a:pt x="3774828" y="243633"/>
                  <a:pt x="3821028" y="270703"/>
                </a:cubicBezTo>
                <a:cubicBezTo>
                  <a:pt x="3796569" y="297774"/>
                  <a:pt x="3796569" y="297774"/>
                  <a:pt x="3796569" y="297774"/>
                </a:cubicBezTo>
                <a:cubicBezTo>
                  <a:pt x="3815592" y="305895"/>
                  <a:pt x="3834616" y="311309"/>
                  <a:pt x="3856357" y="319430"/>
                </a:cubicBezTo>
                <a:cubicBezTo>
                  <a:pt x="3875381" y="324844"/>
                  <a:pt x="3897122" y="332965"/>
                  <a:pt x="3916146" y="341086"/>
                </a:cubicBezTo>
                <a:cubicBezTo>
                  <a:pt x="3956911" y="357328"/>
                  <a:pt x="3994958" y="370863"/>
                  <a:pt x="4033005" y="389813"/>
                </a:cubicBezTo>
                <a:cubicBezTo>
                  <a:pt x="4011264" y="384399"/>
                  <a:pt x="3994958" y="387106"/>
                  <a:pt x="3989523" y="392520"/>
                </a:cubicBezTo>
                <a:cubicBezTo>
                  <a:pt x="3986805" y="395227"/>
                  <a:pt x="3984087" y="397934"/>
                  <a:pt x="3984087" y="403348"/>
                </a:cubicBezTo>
                <a:cubicBezTo>
                  <a:pt x="4000393" y="408762"/>
                  <a:pt x="4013982" y="416883"/>
                  <a:pt x="4027570" y="422297"/>
                </a:cubicBezTo>
                <a:cubicBezTo>
                  <a:pt x="4035723" y="427711"/>
                  <a:pt x="4043876" y="430418"/>
                  <a:pt x="4049311" y="433125"/>
                </a:cubicBezTo>
                <a:cubicBezTo>
                  <a:pt x="4057464" y="435832"/>
                  <a:pt x="4062899" y="438539"/>
                  <a:pt x="4071052" y="441246"/>
                </a:cubicBezTo>
                <a:cubicBezTo>
                  <a:pt x="4098229" y="452074"/>
                  <a:pt x="4122688" y="454782"/>
                  <a:pt x="4144429" y="446660"/>
                </a:cubicBezTo>
                <a:cubicBezTo>
                  <a:pt x="4149865" y="460196"/>
                  <a:pt x="4158018" y="473731"/>
                  <a:pt x="4163453" y="489973"/>
                </a:cubicBezTo>
                <a:cubicBezTo>
                  <a:pt x="4174324" y="495387"/>
                  <a:pt x="4190630" y="506215"/>
                  <a:pt x="4209653" y="517043"/>
                </a:cubicBezTo>
                <a:cubicBezTo>
                  <a:pt x="4242265" y="517043"/>
                  <a:pt x="4261289" y="511629"/>
                  <a:pt x="4272160" y="506215"/>
                </a:cubicBezTo>
                <a:cubicBezTo>
                  <a:pt x="4283030" y="498094"/>
                  <a:pt x="4285748" y="489973"/>
                  <a:pt x="4291183" y="481852"/>
                </a:cubicBezTo>
                <a:cubicBezTo>
                  <a:pt x="4293901" y="473731"/>
                  <a:pt x="4299336" y="465610"/>
                  <a:pt x="4315642" y="462903"/>
                </a:cubicBezTo>
                <a:cubicBezTo>
                  <a:pt x="4315642" y="465610"/>
                  <a:pt x="4315642" y="465610"/>
                  <a:pt x="4315642" y="468317"/>
                </a:cubicBezTo>
                <a:cubicBezTo>
                  <a:pt x="4318360" y="479145"/>
                  <a:pt x="4337383" y="500801"/>
                  <a:pt x="4326513" y="503508"/>
                </a:cubicBezTo>
                <a:cubicBezTo>
                  <a:pt x="4359125" y="525164"/>
                  <a:pt x="4391737" y="544114"/>
                  <a:pt x="4424348" y="565770"/>
                </a:cubicBezTo>
                <a:cubicBezTo>
                  <a:pt x="4454243" y="587426"/>
                  <a:pt x="4486855" y="609082"/>
                  <a:pt x="4516749" y="630739"/>
                </a:cubicBezTo>
                <a:cubicBezTo>
                  <a:pt x="4549361" y="652395"/>
                  <a:pt x="4579255" y="676758"/>
                  <a:pt x="4609149" y="698414"/>
                </a:cubicBezTo>
                <a:cubicBezTo>
                  <a:pt x="4639044" y="722778"/>
                  <a:pt x="4668938" y="747141"/>
                  <a:pt x="4698832" y="771504"/>
                </a:cubicBezTo>
                <a:cubicBezTo>
                  <a:pt x="4728726" y="776918"/>
                  <a:pt x="4761338" y="787747"/>
                  <a:pt x="4777644" y="787747"/>
                </a:cubicBezTo>
                <a:cubicBezTo>
                  <a:pt x="4791232" y="785040"/>
                  <a:pt x="4788515" y="771504"/>
                  <a:pt x="4745032" y="728192"/>
                </a:cubicBezTo>
                <a:cubicBezTo>
                  <a:pt x="4728726" y="720071"/>
                  <a:pt x="4712420" y="714657"/>
                  <a:pt x="4696114" y="706536"/>
                </a:cubicBezTo>
                <a:cubicBezTo>
                  <a:pt x="4698832" y="698414"/>
                  <a:pt x="4693397" y="684879"/>
                  <a:pt x="4685244" y="665930"/>
                </a:cubicBezTo>
                <a:cubicBezTo>
                  <a:pt x="4663503" y="617204"/>
                  <a:pt x="4614585" y="546821"/>
                  <a:pt x="4603714" y="517043"/>
                </a:cubicBezTo>
                <a:cubicBezTo>
                  <a:pt x="4652632" y="557649"/>
                  <a:pt x="4698832" y="595547"/>
                  <a:pt x="4750468" y="636153"/>
                </a:cubicBezTo>
                <a:cubicBezTo>
                  <a:pt x="4774927" y="655102"/>
                  <a:pt x="4799385" y="676758"/>
                  <a:pt x="4823844" y="695707"/>
                </a:cubicBezTo>
                <a:cubicBezTo>
                  <a:pt x="4837433" y="706536"/>
                  <a:pt x="4848303" y="717364"/>
                  <a:pt x="4861892" y="728192"/>
                </a:cubicBezTo>
                <a:cubicBezTo>
                  <a:pt x="4875480" y="739020"/>
                  <a:pt x="4886351" y="747141"/>
                  <a:pt x="4899939" y="757969"/>
                </a:cubicBezTo>
                <a:cubicBezTo>
                  <a:pt x="4924398" y="779625"/>
                  <a:pt x="4951574" y="801282"/>
                  <a:pt x="4976033" y="822938"/>
                </a:cubicBezTo>
                <a:cubicBezTo>
                  <a:pt x="5000492" y="844594"/>
                  <a:pt x="5027669" y="868958"/>
                  <a:pt x="5052128" y="890614"/>
                </a:cubicBezTo>
                <a:cubicBezTo>
                  <a:pt x="5103763" y="936634"/>
                  <a:pt x="5152681" y="982653"/>
                  <a:pt x="5201599" y="1031379"/>
                </a:cubicBezTo>
                <a:cubicBezTo>
                  <a:pt x="5226058" y="1055743"/>
                  <a:pt x="5250517" y="1082813"/>
                  <a:pt x="5274976" y="1107177"/>
                </a:cubicBezTo>
                <a:cubicBezTo>
                  <a:pt x="5299435" y="1131540"/>
                  <a:pt x="5323893" y="1158610"/>
                  <a:pt x="5345635" y="1182974"/>
                </a:cubicBezTo>
                <a:cubicBezTo>
                  <a:pt x="5370094" y="1210044"/>
                  <a:pt x="5391835" y="1237114"/>
                  <a:pt x="5413576" y="1264184"/>
                </a:cubicBezTo>
                <a:cubicBezTo>
                  <a:pt x="5435317" y="1291255"/>
                  <a:pt x="5457059" y="1318325"/>
                  <a:pt x="5478800" y="1345396"/>
                </a:cubicBezTo>
                <a:cubicBezTo>
                  <a:pt x="5489671" y="1361638"/>
                  <a:pt x="5500541" y="1375173"/>
                  <a:pt x="5511412" y="1388708"/>
                </a:cubicBezTo>
                <a:cubicBezTo>
                  <a:pt x="5519565" y="1402243"/>
                  <a:pt x="5530436" y="1415778"/>
                  <a:pt x="5541306" y="1432021"/>
                </a:cubicBezTo>
                <a:cubicBezTo>
                  <a:pt x="5560330" y="1459091"/>
                  <a:pt x="5579353" y="1488868"/>
                  <a:pt x="5598377" y="1518646"/>
                </a:cubicBezTo>
                <a:cubicBezTo>
                  <a:pt x="5614683" y="1545716"/>
                  <a:pt x="5633707" y="1575493"/>
                  <a:pt x="5650013" y="1605271"/>
                </a:cubicBezTo>
                <a:cubicBezTo>
                  <a:pt x="5658165" y="1621513"/>
                  <a:pt x="5666319" y="1635048"/>
                  <a:pt x="5674471" y="1651290"/>
                </a:cubicBezTo>
                <a:cubicBezTo>
                  <a:pt x="5679907" y="1664825"/>
                  <a:pt x="5688060" y="1681068"/>
                  <a:pt x="5696213" y="1694603"/>
                </a:cubicBezTo>
                <a:cubicBezTo>
                  <a:pt x="5611965" y="1561958"/>
                  <a:pt x="5519565" y="1434728"/>
                  <a:pt x="5416294" y="1315618"/>
                </a:cubicBezTo>
                <a:cubicBezTo>
                  <a:pt x="5416294" y="1339981"/>
                  <a:pt x="5419011" y="1367052"/>
                  <a:pt x="5419011" y="1391415"/>
                </a:cubicBezTo>
                <a:cubicBezTo>
                  <a:pt x="5408141" y="1364345"/>
                  <a:pt x="5389117" y="1334567"/>
                  <a:pt x="5367376" y="1307497"/>
                </a:cubicBezTo>
                <a:cubicBezTo>
                  <a:pt x="5345635" y="1280427"/>
                  <a:pt x="5321176" y="1256064"/>
                  <a:pt x="5296717" y="1239821"/>
                </a:cubicBezTo>
                <a:cubicBezTo>
                  <a:pt x="5315741" y="1269599"/>
                  <a:pt x="5334764" y="1302083"/>
                  <a:pt x="5353788" y="1334567"/>
                </a:cubicBezTo>
                <a:cubicBezTo>
                  <a:pt x="5372811" y="1364345"/>
                  <a:pt x="5389117" y="1396829"/>
                  <a:pt x="5408141" y="1429314"/>
                </a:cubicBezTo>
                <a:cubicBezTo>
                  <a:pt x="5375529" y="1380587"/>
                  <a:pt x="5340199" y="1331860"/>
                  <a:pt x="5304870" y="1285841"/>
                </a:cubicBezTo>
                <a:cubicBezTo>
                  <a:pt x="5288564" y="1261477"/>
                  <a:pt x="5269540" y="1239821"/>
                  <a:pt x="5250517" y="1215458"/>
                </a:cubicBezTo>
                <a:cubicBezTo>
                  <a:pt x="5234211" y="1193802"/>
                  <a:pt x="5215187" y="1169438"/>
                  <a:pt x="5193446" y="1147782"/>
                </a:cubicBezTo>
                <a:cubicBezTo>
                  <a:pt x="5182575" y="1161317"/>
                  <a:pt x="5182575" y="1161317"/>
                  <a:pt x="5182575" y="1161317"/>
                </a:cubicBezTo>
                <a:cubicBezTo>
                  <a:pt x="5158116" y="1131540"/>
                  <a:pt x="5130940" y="1101763"/>
                  <a:pt x="5106481" y="1071985"/>
                </a:cubicBezTo>
                <a:cubicBezTo>
                  <a:pt x="5079304" y="1042208"/>
                  <a:pt x="5052128" y="1012430"/>
                  <a:pt x="5024951" y="982653"/>
                </a:cubicBezTo>
                <a:cubicBezTo>
                  <a:pt x="5000492" y="974532"/>
                  <a:pt x="4976033" y="963704"/>
                  <a:pt x="4948857" y="955583"/>
                </a:cubicBezTo>
                <a:cubicBezTo>
                  <a:pt x="4973316" y="955583"/>
                  <a:pt x="4984186" y="947461"/>
                  <a:pt x="4978751" y="931219"/>
                </a:cubicBezTo>
                <a:cubicBezTo>
                  <a:pt x="4973316" y="912270"/>
                  <a:pt x="4951574" y="885200"/>
                  <a:pt x="4905374" y="847301"/>
                </a:cubicBezTo>
                <a:cubicBezTo>
                  <a:pt x="4848303" y="822938"/>
                  <a:pt x="4812974" y="814817"/>
                  <a:pt x="4796668" y="822938"/>
                </a:cubicBezTo>
                <a:cubicBezTo>
                  <a:pt x="4780362" y="831059"/>
                  <a:pt x="4783080" y="855423"/>
                  <a:pt x="4802103" y="896028"/>
                </a:cubicBezTo>
                <a:cubicBezTo>
                  <a:pt x="4823844" y="909563"/>
                  <a:pt x="4867327" y="950169"/>
                  <a:pt x="4902657" y="985360"/>
                </a:cubicBezTo>
                <a:cubicBezTo>
                  <a:pt x="4897221" y="988067"/>
                  <a:pt x="4899939" y="996188"/>
                  <a:pt x="4902657" y="1007016"/>
                </a:cubicBezTo>
                <a:cubicBezTo>
                  <a:pt x="4913527" y="1028672"/>
                  <a:pt x="4935268" y="1058450"/>
                  <a:pt x="4894504" y="1034087"/>
                </a:cubicBezTo>
                <a:cubicBezTo>
                  <a:pt x="4940704" y="1099055"/>
                  <a:pt x="4981469" y="1164024"/>
                  <a:pt x="5022234" y="1231700"/>
                </a:cubicBezTo>
                <a:cubicBezTo>
                  <a:pt x="5052128" y="1261477"/>
                  <a:pt x="5084740" y="1291255"/>
                  <a:pt x="5114634" y="1321032"/>
                </a:cubicBezTo>
                <a:cubicBezTo>
                  <a:pt x="5144528" y="1353517"/>
                  <a:pt x="5171705" y="1383294"/>
                  <a:pt x="5201599" y="1415778"/>
                </a:cubicBezTo>
                <a:cubicBezTo>
                  <a:pt x="5185293" y="1380587"/>
                  <a:pt x="5179858" y="1358931"/>
                  <a:pt x="5179858" y="1348103"/>
                </a:cubicBezTo>
                <a:cubicBezTo>
                  <a:pt x="5182575" y="1337274"/>
                  <a:pt x="5193446" y="1337274"/>
                  <a:pt x="5207034" y="1342688"/>
                </a:cubicBezTo>
                <a:cubicBezTo>
                  <a:pt x="5234211" y="1350810"/>
                  <a:pt x="5280411" y="1377880"/>
                  <a:pt x="5310305" y="1388708"/>
                </a:cubicBezTo>
                <a:cubicBezTo>
                  <a:pt x="5318458" y="1415778"/>
                  <a:pt x="5329329" y="1440142"/>
                  <a:pt x="5337482" y="1464505"/>
                </a:cubicBezTo>
                <a:cubicBezTo>
                  <a:pt x="5351070" y="1502403"/>
                  <a:pt x="5351070" y="1502403"/>
                  <a:pt x="5351070" y="1502403"/>
                </a:cubicBezTo>
                <a:cubicBezTo>
                  <a:pt x="5364659" y="1543009"/>
                  <a:pt x="5364659" y="1543009"/>
                  <a:pt x="5364659" y="1543009"/>
                </a:cubicBezTo>
                <a:cubicBezTo>
                  <a:pt x="5389117" y="1605271"/>
                  <a:pt x="5454341" y="1718966"/>
                  <a:pt x="5516847" y="1835369"/>
                </a:cubicBezTo>
                <a:cubicBezTo>
                  <a:pt x="5546741" y="1894923"/>
                  <a:pt x="5579353" y="1954478"/>
                  <a:pt x="5609248" y="2005912"/>
                </a:cubicBezTo>
                <a:cubicBezTo>
                  <a:pt x="5641860" y="2057345"/>
                  <a:pt x="5669036" y="2103365"/>
                  <a:pt x="5698931" y="2135849"/>
                </a:cubicBezTo>
                <a:cubicBezTo>
                  <a:pt x="5715237" y="2095244"/>
                  <a:pt x="5701648" y="1981548"/>
                  <a:pt x="5652730" y="1854318"/>
                </a:cubicBezTo>
                <a:cubicBezTo>
                  <a:pt x="5641860" y="1821833"/>
                  <a:pt x="5628271" y="1789349"/>
                  <a:pt x="5611965" y="1754158"/>
                </a:cubicBezTo>
                <a:cubicBezTo>
                  <a:pt x="5603813" y="1737915"/>
                  <a:pt x="5595659" y="1721673"/>
                  <a:pt x="5587507" y="1705431"/>
                </a:cubicBezTo>
                <a:cubicBezTo>
                  <a:pt x="5579353" y="1689189"/>
                  <a:pt x="5568483" y="1672946"/>
                  <a:pt x="5560330" y="1656704"/>
                </a:cubicBezTo>
                <a:cubicBezTo>
                  <a:pt x="5541306" y="1624220"/>
                  <a:pt x="5519565" y="1594443"/>
                  <a:pt x="5497824" y="1564665"/>
                </a:cubicBezTo>
                <a:cubicBezTo>
                  <a:pt x="5478800" y="1540302"/>
                  <a:pt x="5459777" y="1515939"/>
                  <a:pt x="5440753" y="1496989"/>
                </a:cubicBezTo>
                <a:cubicBezTo>
                  <a:pt x="5484235" y="1543009"/>
                  <a:pt x="5500541" y="1551130"/>
                  <a:pt x="5500541" y="1537595"/>
                </a:cubicBezTo>
                <a:cubicBezTo>
                  <a:pt x="5500541" y="1521353"/>
                  <a:pt x="5481518" y="1478040"/>
                  <a:pt x="5459777" y="1434728"/>
                </a:cubicBezTo>
                <a:cubicBezTo>
                  <a:pt x="5489671" y="1472626"/>
                  <a:pt x="5527718" y="1537595"/>
                  <a:pt x="5554895" y="1583614"/>
                </a:cubicBezTo>
                <a:cubicBezTo>
                  <a:pt x="5584789" y="1632341"/>
                  <a:pt x="5609248" y="1662118"/>
                  <a:pt x="5617401" y="1629634"/>
                </a:cubicBezTo>
                <a:cubicBezTo>
                  <a:pt x="5630989" y="1667532"/>
                  <a:pt x="5641860" y="1702724"/>
                  <a:pt x="5650013" y="1737915"/>
                </a:cubicBezTo>
                <a:cubicBezTo>
                  <a:pt x="5660883" y="1773107"/>
                  <a:pt x="5671754" y="1811005"/>
                  <a:pt x="5679907" y="1846197"/>
                </a:cubicBezTo>
                <a:cubicBezTo>
                  <a:pt x="5709801" y="1878681"/>
                  <a:pt x="5739695" y="1913873"/>
                  <a:pt x="5766872" y="1949064"/>
                </a:cubicBezTo>
                <a:cubicBezTo>
                  <a:pt x="5753284" y="1970720"/>
                  <a:pt x="5739695" y="1992377"/>
                  <a:pt x="5723389" y="2016740"/>
                </a:cubicBezTo>
                <a:cubicBezTo>
                  <a:pt x="5736978" y="2041103"/>
                  <a:pt x="5747849" y="2073587"/>
                  <a:pt x="5756001" y="2103365"/>
                </a:cubicBezTo>
                <a:cubicBezTo>
                  <a:pt x="5766872" y="2135849"/>
                  <a:pt x="5775025" y="2171041"/>
                  <a:pt x="5785895" y="2200818"/>
                </a:cubicBezTo>
                <a:cubicBezTo>
                  <a:pt x="5794049" y="2230595"/>
                  <a:pt x="5802201" y="2257666"/>
                  <a:pt x="5813072" y="2276615"/>
                </a:cubicBezTo>
                <a:cubicBezTo>
                  <a:pt x="5815790" y="2282029"/>
                  <a:pt x="5818507" y="2287443"/>
                  <a:pt x="5821225" y="2292857"/>
                </a:cubicBezTo>
                <a:cubicBezTo>
                  <a:pt x="5826661" y="2309099"/>
                  <a:pt x="5832096" y="2336170"/>
                  <a:pt x="5840249" y="2363240"/>
                </a:cubicBezTo>
                <a:cubicBezTo>
                  <a:pt x="5848402" y="2398431"/>
                  <a:pt x="5853837" y="2436330"/>
                  <a:pt x="5853837" y="2455279"/>
                </a:cubicBezTo>
                <a:cubicBezTo>
                  <a:pt x="5853837" y="2476935"/>
                  <a:pt x="5845684" y="2482349"/>
                  <a:pt x="5821225" y="2452572"/>
                </a:cubicBezTo>
                <a:cubicBezTo>
                  <a:pt x="5829378" y="2482349"/>
                  <a:pt x="5837531" y="2512127"/>
                  <a:pt x="5842967" y="2544611"/>
                </a:cubicBezTo>
                <a:cubicBezTo>
                  <a:pt x="5848402" y="2574389"/>
                  <a:pt x="5853837" y="2604166"/>
                  <a:pt x="5859273" y="2633943"/>
                </a:cubicBezTo>
                <a:cubicBezTo>
                  <a:pt x="5867425" y="2679963"/>
                  <a:pt x="5867425" y="2679963"/>
                  <a:pt x="5867425" y="2679963"/>
                </a:cubicBezTo>
                <a:cubicBezTo>
                  <a:pt x="5875578" y="2725982"/>
                  <a:pt x="5875578" y="2725982"/>
                  <a:pt x="5875578" y="2725982"/>
                </a:cubicBezTo>
                <a:cubicBezTo>
                  <a:pt x="5878296" y="2755760"/>
                  <a:pt x="5883731" y="2788244"/>
                  <a:pt x="5886449" y="2818022"/>
                </a:cubicBezTo>
                <a:cubicBezTo>
                  <a:pt x="5813072" y="2818022"/>
                  <a:pt x="5813072" y="2818022"/>
                  <a:pt x="5813072" y="2818022"/>
                </a:cubicBezTo>
                <a:cubicBezTo>
                  <a:pt x="5807637" y="2715154"/>
                  <a:pt x="5780460" y="2685377"/>
                  <a:pt x="5753284" y="2674549"/>
                </a:cubicBezTo>
                <a:cubicBezTo>
                  <a:pt x="5753284" y="2685377"/>
                  <a:pt x="5756001" y="2693498"/>
                  <a:pt x="5756001" y="2701619"/>
                </a:cubicBezTo>
                <a:cubicBezTo>
                  <a:pt x="5756001" y="2709740"/>
                  <a:pt x="5758719" y="2717861"/>
                  <a:pt x="5758719" y="2725982"/>
                </a:cubicBezTo>
                <a:cubicBezTo>
                  <a:pt x="5761437" y="2742225"/>
                  <a:pt x="5761437" y="2755760"/>
                  <a:pt x="5764154" y="2772002"/>
                </a:cubicBezTo>
                <a:cubicBezTo>
                  <a:pt x="5769590" y="2801779"/>
                  <a:pt x="5775025" y="2834264"/>
                  <a:pt x="5780460" y="2864041"/>
                </a:cubicBezTo>
                <a:cubicBezTo>
                  <a:pt x="5785895" y="2893818"/>
                  <a:pt x="5788613" y="2926303"/>
                  <a:pt x="5791331" y="2961494"/>
                </a:cubicBezTo>
                <a:cubicBezTo>
                  <a:pt x="5794049" y="2991272"/>
                  <a:pt x="5794049" y="3021049"/>
                  <a:pt x="5791331" y="3056240"/>
                </a:cubicBezTo>
                <a:cubicBezTo>
                  <a:pt x="5783178" y="3056240"/>
                  <a:pt x="5783178" y="3056240"/>
                  <a:pt x="5783178" y="3056240"/>
                </a:cubicBezTo>
                <a:cubicBezTo>
                  <a:pt x="5780460" y="3045412"/>
                  <a:pt x="5777743" y="3029170"/>
                  <a:pt x="5775025" y="3015635"/>
                </a:cubicBezTo>
                <a:cubicBezTo>
                  <a:pt x="5775025" y="3002100"/>
                  <a:pt x="5772307" y="2988565"/>
                  <a:pt x="5769590" y="2975029"/>
                </a:cubicBezTo>
                <a:cubicBezTo>
                  <a:pt x="5766872" y="2961494"/>
                  <a:pt x="5764154" y="2947959"/>
                  <a:pt x="5761437" y="2937131"/>
                </a:cubicBezTo>
                <a:cubicBezTo>
                  <a:pt x="5747849" y="2888404"/>
                  <a:pt x="5731543" y="2853213"/>
                  <a:pt x="5712519" y="2891111"/>
                </a:cubicBezTo>
                <a:cubicBezTo>
                  <a:pt x="5715237" y="2969615"/>
                  <a:pt x="5726107" y="3015635"/>
                  <a:pt x="5736978" y="3056240"/>
                </a:cubicBezTo>
                <a:lnTo>
                  <a:pt x="5736105" y="3056240"/>
                </a:lnTo>
                <a:lnTo>
                  <a:pt x="5744164" y="3083002"/>
                </a:lnTo>
                <a:cubicBezTo>
                  <a:pt x="5746881" y="3093828"/>
                  <a:pt x="5749597" y="3104653"/>
                  <a:pt x="5752314" y="3115479"/>
                </a:cubicBezTo>
                <a:cubicBezTo>
                  <a:pt x="5752314" y="3126304"/>
                  <a:pt x="5755031" y="3137129"/>
                  <a:pt x="5755031" y="3150661"/>
                </a:cubicBezTo>
                <a:cubicBezTo>
                  <a:pt x="5755031" y="3175018"/>
                  <a:pt x="5749597" y="3202082"/>
                  <a:pt x="5738731" y="3239971"/>
                </a:cubicBezTo>
                <a:cubicBezTo>
                  <a:pt x="5744164" y="3250796"/>
                  <a:pt x="5746881" y="3269741"/>
                  <a:pt x="5749597" y="3288685"/>
                </a:cubicBezTo>
                <a:cubicBezTo>
                  <a:pt x="5749597" y="3310336"/>
                  <a:pt x="5752314" y="3337399"/>
                  <a:pt x="5752314" y="3361756"/>
                </a:cubicBezTo>
                <a:cubicBezTo>
                  <a:pt x="5752314" y="3375288"/>
                  <a:pt x="5752314" y="3388820"/>
                  <a:pt x="5752314" y="3399645"/>
                </a:cubicBezTo>
                <a:cubicBezTo>
                  <a:pt x="5752314" y="3413177"/>
                  <a:pt x="5752314" y="3426709"/>
                  <a:pt x="5752314" y="3437534"/>
                </a:cubicBezTo>
                <a:cubicBezTo>
                  <a:pt x="5755031" y="3461891"/>
                  <a:pt x="5757748" y="3483542"/>
                  <a:pt x="5763181" y="3499780"/>
                </a:cubicBezTo>
                <a:cubicBezTo>
                  <a:pt x="5812082" y="3499780"/>
                  <a:pt x="5812082" y="3499780"/>
                  <a:pt x="5812082" y="3499780"/>
                </a:cubicBezTo>
                <a:cubicBezTo>
                  <a:pt x="5803932" y="3529550"/>
                  <a:pt x="5798499" y="3559320"/>
                  <a:pt x="5793065" y="3594503"/>
                </a:cubicBezTo>
                <a:cubicBezTo>
                  <a:pt x="5793065" y="3610741"/>
                  <a:pt x="5790348" y="3626979"/>
                  <a:pt x="5790348" y="3643217"/>
                </a:cubicBezTo>
                <a:cubicBezTo>
                  <a:pt x="5790348" y="3659455"/>
                  <a:pt x="5787631" y="3678399"/>
                  <a:pt x="5787631" y="3694637"/>
                </a:cubicBezTo>
                <a:cubicBezTo>
                  <a:pt x="5787631" y="3710876"/>
                  <a:pt x="5787631" y="3729820"/>
                  <a:pt x="5784915" y="3746058"/>
                </a:cubicBezTo>
                <a:cubicBezTo>
                  <a:pt x="5784915" y="3754177"/>
                  <a:pt x="5784915" y="3762296"/>
                  <a:pt x="5784915" y="3770415"/>
                </a:cubicBezTo>
                <a:cubicBezTo>
                  <a:pt x="5784915" y="3778534"/>
                  <a:pt x="5784915" y="3783947"/>
                  <a:pt x="5784915" y="3792066"/>
                </a:cubicBezTo>
                <a:cubicBezTo>
                  <a:pt x="5782198" y="3824542"/>
                  <a:pt x="5779481" y="3851606"/>
                  <a:pt x="5776765" y="3873257"/>
                </a:cubicBezTo>
                <a:cubicBezTo>
                  <a:pt x="5774048" y="3886788"/>
                  <a:pt x="5768615" y="3897614"/>
                  <a:pt x="5765898" y="3905733"/>
                </a:cubicBezTo>
                <a:cubicBezTo>
                  <a:pt x="5760465" y="3913852"/>
                  <a:pt x="5755031" y="3921971"/>
                  <a:pt x="5752314" y="3927384"/>
                </a:cubicBezTo>
                <a:cubicBezTo>
                  <a:pt x="5741447" y="3938209"/>
                  <a:pt x="5730581" y="3946328"/>
                  <a:pt x="5722430" y="3954447"/>
                </a:cubicBezTo>
                <a:cubicBezTo>
                  <a:pt x="5714280" y="3959860"/>
                  <a:pt x="5708847" y="3965272"/>
                  <a:pt x="5700697" y="3973391"/>
                </a:cubicBezTo>
                <a:cubicBezTo>
                  <a:pt x="5706130" y="3973391"/>
                  <a:pt x="5706130" y="3984217"/>
                  <a:pt x="5703413" y="4000455"/>
                </a:cubicBezTo>
                <a:cubicBezTo>
                  <a:pt x="5703413" y="4008574"/>
                  <a:pt x="5703413" y="4019399"/>
                  <a:pt x="5700697" y="4027518"/>
                </a:cubicBezTo>
                <a:cubicBezTo>
                  <a:pt x="5700697" y="4038344"/>
                  <a:pt x="5700697" y="4046463"/>
                  <a:pt x="5700697" y="4051876"/>
                </a:cubicBezTo>
                <a:cubicBezTo>
                  <a:pt x="5700697" y="4062701"/>
                  <a:pt x="5706130" y="4059995"/>
                  <a:pt x="5722430" y="4038344"/>
                </a:cubicBezTo>
                <a:cubicBezTo>
                  <a:pt x="5708847" y="4057288"/>
                  <a:pt x="5697980" y="4078939"/>
                  <a:pt x="5684396" y="4100590"/>
                </a:cubicBezTo>
                <a:cubicBezTo>
                  <a:pt x="5670813" y="4122241"/>
                  <a:pt x="5657229" y="4143892"/>
                  <a:pt x="5643645" y="4168249"/>
                </a:cubicBezTo>
                <a:cubicBezTo>
                  <a:pt x="5659946" y="4189900"/>
                  <a:pt x="5659946" y="4189900"/>
                  <a:pt x="5659946" y="4189900"/>
                </a:cubicBezTo>
                <a:cubicBezTo>
                  <a:pt x="5646362" y="4230495"/>
                  <a:pt x="5632779" y="4268384"/>
                  <a:pt x="5616478" y="4308979"/>
                </a:cubicBezTo>
                <a:cubicBezTo>
                  <a:pt x="5600178" y="4346868"/>
                  <a:pt x="5581161" y="4387463"/>
                  <a:pt x="5564861" y="4425352"/>
                </a:cubicBezTo>
                <a:cubicBezTo>
                  <a:pt x="5583877" y="4452416"/>
                  <a:pt x="5611045" y="4403702"/>
                  <a:pt x="5638212" y="4336042"/>
                </a:cubicBezTo>
                <a:cubicBezTo>
                  <a:pt x="5640929" y="4327923"/>
                  <a:pt x="5646362" y="4319804"/>
                  <a:pt x="5649079" y="4311685"/>
                </a:cubicBezTo>
                <a:cubicBezTo>
                  <a:pt x="5651795" y="4303566"/>
                  <a:pt x="5654512" y="4292741"/>
                  <a:pt x="5657229" y="4284622"/>
                </a:cubicBezTo>
                <a:cubicBezTo>
                  <a:pt x="5662663" y="4265677"/>
                  <a:pt x="5668096" y="4249439"/>
                  <a:pt x="5673529" y="4230495"/>
                </a:cubicBezTo>
                <a:cubicBezTo>
                  <a:pt x="5678963" y="4214257"/>
                  <a:pt x="5684396" y="4195312"/>
                  <a:pt x="5689830" y="4181780"/>
                </a:cubicBezTo>
                <a:cubicBezTo>
                  <a:pt x="5695263" y="4165542"/>
                  <a:pt x="5697980" y="4152011"/>
                  <a:pt x="5703413" y="4141185"/>
                </a:cubicBezTo>
                <a:cubicBezTo>
                  <a:pt x="5719713" y="4138479"/>
                  <a:pt x="5733297" y="4135773"/>
                  <a:pt x="5749597" y="4130360"/>
                </a:cubicBezTo>
                <a:cubicBezTo>
                  <a:pt x="5708847" y="4279209"/>
                  <a:pt x="5654512" y="4430765"/>
                  <a:pt x="5581161" y="4582321"/>
                </a:cubicBezTo>
                <a:cubicBezTo>
                  <a:pt x="5613761" y="4528194"/>
                  <a:pt x="5646362" y="4474067"/>
                  <a:pt x="5676246" y="4419940"/>
                </a:cubicBezTo>
                <a:cubicBezTo>
                  <a:pt x="5692546" y="4392876"/>
                  <a:pt x="5706130" y="4363106"/>
                  <a:pt x="5719713" y="4336042"/>
                </a:cubicBezTo>
                <a:cubicBezTo>
                  <a:pt x="5733297" y="4308979"/>
                  <a:pt x="5746881" y="4281915"/>
                  <a:pt x="5760465" y="4254852"/>
                </a:cubicBezTo>
                <a:cubicBezTo>
                  <a:pt x="5755031" y="4298154"/>
                  <a:pt x="5755031" y="4319804"/>
                  <a:pt x="5760465" y="4330630"/>
                </a:cubicBezTo>
                <a:cubicBezTo>
                  <a:pt x="5763181" y="4341455"/>
                  <a:pt x="5774048" y="4338749"/>
                  <a:pt x="5782198" y="4336042"/>
                </a:cubicBezTo>
                <a:cubicBezTo>
                  <a:pt x="5801215" y="4327923"/>
                  <a:pt x="5822949" y="4311685"/>
                  <a:pt x="5814799" y="4373932"/>
                </a:cubicBezTo>
                <a:cubicBezTo>
                  <a:pt x="5803932" y="4395583"/>
                  <a:pt x="5790348" y="4422646"/>
                  <a:pt x="5774048" y="4447003"/>
                </a:cubicBezTo>
                <a:cubicBezTo>
                  <a:pt x="5757748" y="4471360"/>
                  <a:pt x="5738731" y="4493011"/>
                  <a:pt x="5722430" y="4517368"/>
                </a:cubicBezTo>
                <a:cubicBezTo>
                  <a:pt x="5689830" y="4566083"/>
                  <a:pt x="5662663" y="4612091"/>
                  <a:pt x="5659946" y="4658098"/>
                </a:cubicBezTo>
                <a:cubicBezTo>
                  <a:pt x="5630062" y="4622916"/>
                  <a:pt x="5630062" y="4622916"/>
                  <a:pt x="5630062" y="4622916"/>
                </a:cubicBezTo>
                <a:cubicBezTo>
                  <a:pt x="5624628" y="4641860"/>
                  <a:pt x="5619195" y="4660805"/>
                  <a:pt x="5613761" y="4679749"/>
                </a:cubicBezTo>
                <a:cubicBezTo>
                  <a:pt x="5605611" y="4701400"/>
                  <a:pt x="5600178" y="4720345"/>
                  <a:pt x="5592028" y="4739289"/>
                </a:cubicBezTo>
                <a:cubicBezTo>
                  <a:pt x="5583877" y="4760940"/>
                  <a:pt x="5575727" y="4779884"/>
                  <a:pt x="5567577" y="4798829"/>
                </a:cubicBezTo>
                <a:cubicBezTo>
                  <a:pt x="5556710" y="4817773"/>
                  <a:pt x="5548560" y="4839424"/>
                  <a:pt x="5537693" y="4858368"/>
                </a:cubicBezTo>
                <a:cubicBezTo>
                  <a:pt x="5496943" y="4936853"/>
                  <a:pt x="5448041" y="5012630"/>
                  <a:pt x="5393707" y="5082995"/>
                </a:cubicBezTo>
                <a:cubicBezTo>
                  <a:pt x="5363823" y="5118178"/>
                  <a:pt x="5336656" y="5153361"/>
                  <a:pt x="5306772" y="5185837"/>
                </a:cubicBezTo>
                <a:cubicBezTo>
                  <a:pt x="5279605" y="5218313"/>
                  <a:pt x="5249721" y="5250789"/>
                  <a:pt x="5219837" y="5280559"/>
                </a:cubicBezTo>
                <a:cubicBezTo>
                  <a:pt x="5203537" y="5296797"/>
                  <a:pt x="5189953" y="5310329"/>
                  <a:pt x="5176369" y="5323861"/>
                </a:cubicBezTo>
                <a:cubicBezTo>
                  <a:pt x="5160069" y="5340099"/>
                  <a:pt x="5146485" y="5353630"/>
                  <a:pt x="5132902" y="5367162"/>
                </a:cubicBezTo>
                <a:cubicBezTo>
                  <a:pt x="5103018" y="5394226"/>
                  <a:pt x="5075851" y="5418583"/>
                  <a:pt x="5048683" y="5442940"/>
                </a:cubicBezTo>
                <a:cubicBezTo>
                  <a:pt x="5018800" y="5459178"/>
                  <a:pt x="4988916" y="5478123"/>
                  <a:pt x="4959032" y="5494361"/>
                </a:cubicBezTo>
                <a:cubicBezTo>
                  <a:pt x="4945448" y="5502480"/>
                  <a:pt x="4929148" y="5510599"/>
                  <a:pt x="4915564" y="5518718"/>
                </a:cubicBezTo>
                <a:cubicBezTo>
                  <a:pt x="4899264" y="5526837"/>
                  <a:pt x="4885680" y="5534956"/>
                  <a:pt x="4869380" y="5540369"/>
                </a:cubicBezTo>
                <a:cubicBezTo>
                  <a:pt x="4853080" y="5553900"/>
                  <a:pt x="4836779" y="5567432"/>
                  <a:pt x="4820479" y="5580964"/>
                </a:cubicBezTo>
                <a:cubicBezTo>
                  <a:pt x="4801462" y="5594496"/>
                  <a:pt x="4785161" y="5608027"/>
                  <a:pt x="4768861" y="5618853"/>
                </a:cubicBezTo>
                <a:cubicBezTo>
                  <a:pt x="4733544" y="5643210"/>
                  <a:pt x="4698226" y="5670273"/>
                  <a:pt x="4662909" y="5694631"/>
                </a:cubicBezTo>
                <a:cubicBezTo>
                  <a:pt x="4654759" y="5700043"/>
                  <a:pt x="4646609" y="5705456"/>
                  <a:pt x="4638459" y="5710869"/>
                </a:cubicBezTo>
                <a:cubicBezTo>
                  <a:pt x="4611291" y="5729813"/>
                  <a:pt x="4611291" y="5729813"/>
                  <a:pt x="4611291" y="5729813"/>
                </a:cubicBezTo>
                <a:cubicBezTo>
                  <a:pt x="4594991" y="5740639"/>
                  <a:pt x="4578690" y="5751464"/>
                  <a:pt x="4559673" y="5764996"/>
                </a:cubicBezTo>
                <a:cubicBezTo>
                  <a:pt x="4551523" y="5770408"/>
                  <a:pt x="4543373" y="5775821"/>
                  <a:pt x="4535223" y="5781234"/>
                </a:cubicBezTo>
                <a:cubicBezTo>
                  <a:pt x="4521639" y="5789353"/>
                  <a:pt x="4521639" y="5789353"/>
                  <a:pt x="4521639" y="5789353"/>
                </a:cubicBezTo>
                <a:cubicBezTo>
                  <a:pt x="4508056" y="5797472"/>
                  <a:pt x="4508056" y="5797472"/>
                  <a:pt x="4508056" y="5797472"/>
                </a:cubicBezTo>
                <a:cubicBezTo>
                  <a:pt x="4491755" y="5805591"/>
                  <a:pt x="4472738" y="5816416"/>
                  <a:pt x="4456438" y="5827242"/>
                </a:cubicBezTo>
                <a:cubicBezTo>
                  <a:pt x="4385803" y="5867837"/>
                  <a:pt x="4320602" y="5897607"/>
                  <a:pt x="4252684" y="5924670"/>
                </a:cubicBezTo>
                <a:cubicBezTo>
                  <a:pt x="4244534" y="5927377"/>
                  <a:pt x="4236383" y="5930083"/>
                  <a:pt x="4228233" y="5932789"/>
                </a:cubicBezTo>
                <a:cubicBezTo>
                  <a:pt x="4220083" y="5935496"/>
                  <a:pt x="4211933" y="5938202"/>
                  <a:pt x="4203783" y="5940908"/>
                </a:cubicBezTo>
                <a:cubicBezTo>
                  <a:pt x="4187482" y="5946321"/>
                  <a:pt x="4171182" y="5951734"/>
                  <a:pt x="4157598" y="5954440"/>
                </a:cubicBezTo>
                <a:cubicBezTo>
                  <a:pt x="4124998" y="5962559"/>
                  <a:pt x="4092397" y="5970678"/>
                  <a:pt x="4065230" y="5973385"/>
                </a:cubicBezTo>
                <a:cubicBezTo>
                  <a:pt x="4029912" y="5986916"/>
                  <a:pt x="3994595" y="6000448"/>
                  <a:pt x="3959278" y="6013980"/>
                </a:cubicBezTo>
                <a:cubicBezTo>
                  <a:pt x="3926677" y="6027512"/>
                  <a:pt x="3894076" y="6038337"/>
                  <a:pt x="3858759" y="6049162"/>
                </a:cubicBezTo>
                <a:cubicBezTo>
                  <a:pt x="3834308" y="6057281"/>
                  <a:pt x="3834308" y="6057281"/>
                  <a:pt x="3834308" y="6057281"/>
                </a:cubicBezTo>
                <a:cubicBezTo>
                  <a:pt x="3826158" y="6059988"/>
                  <a:pt x="3818008" y="6062694"/>
                  <a:pt x="3809858" y="6065401"/>
                </a:cubicBezTo>
                <a:cubicBezTo>
                  <a:pt x="3760957" y="6081639"/>
                  <a:pt x="3760957" y="6081639"/>
                  <a:pt x="3760957" y="6081639"/>
                </a:cubicBezTo>
                <a:cubicBezTo>
                  <a:pt x="3712056" y="6095170"/>
                  <a:pt x="3712056" y="6095170"/>
                  <a:pt x="3712056" y="6095170"/>
                </a:cubicBezTo>
                <a:cubicBezTo>
                  <a:pt x="3695756" y="6100583"/>
                  <a:pt x="3679455" y="6105996"/>
                  <a:pt x="3663155" y="6108702"/>
                </a:cubicBezTo>
                <a:cubicBezTo>
                  <a:pt x="3614254" y="6087051"/>
                  <a:pt x="3565353" y="6065401"/>
                  <a:pt x="3519169" y="6043750"/>
                </a:cubicBezTo>
                <a:cubicBezTo>
                  <a:pt x="3551769" y="6035631"/>
                  <a:pt x="3584370" y="6024805"/>
                  <a:pt x="3616971" y="6016686"/>
                </a:cubicBezTo>
                <a:cubicBezTo>
                  <a:pt x="3641421" y="6008567"/>
                  <a:pt x="3641421" y="6008567"/>
                  <a:pt x="3641421" y="6008567"/>
                </a:cubicBezTo>
                <a:cubicBezTo>
                  <a:pt x="3655005" y="6005861"/>
                  <a:pt x="3655005" y="6005861"/>
                  <a:pt x="3655005" y="6005861"/>
                </a:cubicBezTo>
                <a:cubicBezTo>
                  <a:pt x="3668588" y="6003154"/>
                  <a:pt x="3668588" y="6003154"/>
                  <a:pt x="3668588" y="6003154"/>
                </a:cubicBezTo>
                <a:cubicBezTo>
                  <a:pt x="3717489" y="5986916"/>
                  <a:pt x="3717489" y="5986916"/>
                  <a:pt x="3717489" y="5986916"/>
                </a:cubicBezTo>
                <a:cubicBezTo>
                  <a:pt x="3703906" y="5973385"/>
                  <a:pt x="3687606" y="5962559"/>
                  <a:pt x="3674022" y="5949027"/>
                </a:cubicBezTo>
                <a:cubicBezTo>
                  <a:pt x="3695756" y="5946321"/>
                  <a:pt x="3717489" y="5940908"/>
                  <a:pt x="3741940" y="5938202"/>
                </a:cubicBezTo>
                <a:cubicBezTo>
                  <a:pt x="3774541" y="5932789"/>
                  <a:pt x="3774541" y="5932789"/>
                  <a:pt x="3774541" y="5932789"/>
                </a:cubicBezTo>
                <a:cubicBezTo>
                  <a:pt x="3785408" y="5930083"/>
                  <a:pt x="3798991" y="5927377"/>
                  <a:pt x="3809858" y="5924670"/>
                </a:cubicBezTo>
                <a:cubicBezTo>
                  <a:pt x="3837025" y="5911139"/>
                  <a:pt x="3858759" y="5900313"/>
                  <a:pt x="3875059" y="5886781"/>
                </a:cubicBezTo>
                <a:cubicBezTo>
                  <a:pt x="3891360" y="5873250"/>
                  <a:pt x="3899510" y="5859718"/>
                  <a:pt x="3910377" y="5840773"/>
                </a:cubicBezTo>
                <a:cubicBezTo>
                  <a:pt x="3894076" y="5840773"/>
                  <a:pt x="3880493" y="5838067"/>
                  <a:pt x="3864192" y="5835361"/>
                </a:cubicBezTo>
                <a:cubicBezTo>
                  <a:pt x="3820725" y="5827242"/>
                  <a:pt x="3820725" y="5827242"/>
                  <a:pt x="3820725" y="5827242"/>
                </a:cubicBezTo>
                <a:cubicBezTo>
                  <a:pt x="3774541" y="5819123"/>
                  <a:pt x="3774541" y="5819123"/>
                  <a:pt x="3774541" y="5819123"/>
                </a:cubicBezTo>
                <a:cubicBezTo>
                  <a:pt x="3760957" y="5813710"/>
                  <a:pt x="3744657" y="5811004"/>
                  <a:pt x="3731073" y="5808297"/>
                </a:cubicBezTo>
                <a:cubicBezTo>
                  <a:pt x="3701189" y="5819123"/>
                  <a:pt x="3671305" y="5829948"/>
                  <a:pt x="3641421" y="5840773"/>
                </a:cubicBezTo>
                <a:cubicBezTo>
                  <a:pt x="3627838" y="5846186"/>
                  <a:pt x="3611537" y="5851599"/>
                  <a:pt x="3597954" y="5857012"/>
                </a:cubicBezTo>
                <a:cubicBezTo>
                  <a:pt x="3584370" y="5862424"/>
                  <a:pt x="3570786" y="5867837"/>
                  <a:pt x="3557203" y="5873250"/>
                </a:cubicBezTo>
                <a:cubicBezTo>
                  <a:pt x="3546336" y="5878662"/>
                  <a:pt x="3532752" y="5886781"/>
                  <a:pt x="3519169" y="5892194"/>
                </a:cubicBezTo>
                <a:cubicBezTo>
                  <a:pt x="3513735" y="5894900"/>
                  <a:pt x="3508302" y="5897607"/>
                  <a:pt x="3500152" y="5900313"/>
                </a:cubicBezTo>
                <a:cubicBezTo>
                  <a:pt x="3494718" y="5903020"/>
                  <a:pt x="3489285" y="5905726"/>
                  <a:pt x="3483851" y="5908432"/>
                </a:cubicBezTo>
                <a:cubicBezTo>
                  <a:pt x="3462118" y="5919258"/>
                  <a:pt x="3440384" y="5930083"/>
                  <a:pt x="3424084" y="5940908"/>
                </a:cubicBezTo>
                <a:cubicBezTo>
                  <a:pt x="3456684" y="5935496"/>
                  <a:pt x="3481135" y="5930083"/>
                  <a:pt x="3500152" y="5927377"/>
                </a:cubicBezTo>
                <a:cubicBezTo>
                  <a:pt x="3508302" y="5926024"/>
                  <a:pt x="3515773" y="5924670"/>
                  <a:pt x="3521886" y="5923656"/>
                </a:cubicBezTo>
                <a:lnTo>
                  <a:pt x="3530770" y="5922549"/>
                </a:lnTo>
                <a:lnTo>
                  <a:pt x="3514415" y="5927377"/>
                </a:lnTo>
                <a:cubicBezTo>
                  <a:pt x="3508302" y="5929407"/>
                  <a:pt x="3502869" y="5931436"/>
                  <a:pt x="3500152" y="5932789"/>
                </a:cubicBezTo>
                <a:cubicBezTo>
                  <a:pt x="3500152" y="5935496"/>
                  <a:pt x="3500152" y="5935496"/>
                  <a:pt x="3502868" y="5935496"/>
                </a:cubicBezTo>
                <a:cubicBezTo>
                  <a:pt x="3508302" y="5938202"/>
                  <a:pt x="3519169" y="5938202"/>
                  <a:pt x="3535469" y="5938202"/>
                </a:cubicBezTo>
                <a:cubicBezTo>
                  <a:pt x="3511019" y="5943615"/>
                  <a:pt x="3511019" y="5943615"/>
                  <a:pt x="3511019" y="5943615"/>
                </a:cubicBezTo>
                <a:cubicBezTo>
                  <a:pt x="3486568" y="5946321"/>
                  <a:pt x="3486568" y="5946321"/>
                  <a:pt x="3486568" y="5946321"/>
                </a:cubicBezTo>
                <a:cubicBezTo>
                  <a:pt x="3437667" y="5954440"/>
                  <a:pt x="3437667" y="5954440"/>
                  <a:pt x="3437667" y="5954440"/>
                </a:cubicBezTo>
                <a:cubicBezTo>
                  <a:pt x="3388766" y="5962559"/>
                  <a:pt x="3388766" y="5962559"/>
                  <a:pt x="3388766" y="5962559"/>
                </a:cubicBezTo>
                <a:cubicBezTo>
                  <a:pt x="3377899" y="5965266"/>
                  <a:pt x="3377899" y="5965266"/>
                  <a:pt x="3377899" y="5965266"/>
                </a:cubicBezTo>
                <a:cubicBezTo>
                  <a:pt x="3367032" y="5967972"/>
                  <a:pt x="3367032" y="5967972"/>
                  <a:pt x="3367032" y="5967972"/>
                </a:cubicBezTo>
                <a:cubicBezTo>
                  <a:pt x="3342582" y="5970678"/>
                  <a:pt x="3342582" y="5970678"/>
                  <a:pt x="3342582" y="5970678"/>
                </a:cubicBezTo>
                <a:cubicBezTo>
                  <a:pt x="3312698" y="5973385"/>
                  <a:pt x="3282814" y="5978797"/>
                  <a:pt x="3250213" y="5981504"/>
                </a:cubicBezTo>
                <a:cubicBezTo>
                  <a:pt x="3220329" y="5984210"/>
                  <a:pt x="3193162" y="5986916"/>
                  <a:pt x="3163278" y="5989623"/>
                </a:cubicBezTo>
                <a:cubicBezTo>
                  <a:pt x="3146978" y="5973385"/>
                  <a:pt x="3133394" y="5957147"/>
                  <a:pt x="3119811" y="5940908"/>
                </a:cubicBezTo>
                <a:cubicBezTo>
                  <a:pt x="3092643" y="5951734"/>
                  <a:pt x="3068193" y="5959853"/>
                  <a:pt x="3041026" y="5970678"/>
                </a:cubicBezTo>
                <a:cubicBezTo>
                  <a:pt x="3030159" y="5970678"/>
                  <a:pt x="3019292" y="5970678"/>
                  <a:pt x="3005708" y="5970678"/>
                </a:cubicBezTo>
                <a:cubicBezTo>
                  <a:pt x="2992125" y="5970678"/>
                  <a:pt x="2978541" y="5970678"/>
                  <a:pt x="2964958" y="5967972"/>
                </a:cubicBezTo>
                <a:lnTo>
                  <a:pt x="2943225" y="5967972"/>
                </a:lnTo>
                <a:lnTo>
                  <a:pt x="2943225" y="5968245"/>
                </a:lnTo>
                <a:cubicBezTo>
                  <a:pt x="2924202" y="5965539"/>
                  <a:pt x="2905178" y="5962832"/>
                  <a:pt x="2886154" y="5960126"/>
                </a:cubicBezTo>
                <a:cubicBezTo>
                  <a:pt x="2867131" y="5954712"/>
                  <a:pt x="2848107" y="5952006"/>
                  <a:pt x="2831801" y="5946593"/>
                </a:cubicBezTo>
                <a:cubicBezTo>
                  <a:pt x="2647000" y="6092749"/>
                  <a:pt x="2647000" y="6092749"/>
                  <a:pt x="2647000" y="6092749"/>
                </a:cubicBezTo>
                <a:cubicBezTo>
                  <a:pt x="2606235" y="6079216"/>
                  <a:pt x="2568188" y="6068390"/>
                  <a:pt x="2527423" y="6054857"/>
                </a:cubicBezTo>
                <a:cubicBezTo>
                  <a:pt x="2524706" y="6054857"/>
                  <a:pt x="2519270" y="6054857"/>
                  <a:pt x="2516553" y="6052150"/>
                </a:cubicBezTo>
                <a:cubicBezTo>
                  <a:pt x="2513835" y="6052150"/>
                  <a:pt x="2513835" y="6052150"/>
                  <a:pt x="2511117" y="6049443"/>
                </a:cubicBezTo>
                <a:cubicBezTo>
                  <a:pt x="2505682" y="6049443"/>
                  <a:pt x="2500247" y="6046737"/>
                  <a:pt x="2494811" y="6046737"/>
                </a:cubicBezTo>
                <a:cubicBezTo>
                  <a:pt x="2483941" y="6041324"/>
                  <a:pt x="2473070" y="6038617"/>
                  <a:pt x="2462199" y="6035910"/>
                </a:cubicBezTo>
                <a:cubicBezTo>
                  <a:pt x="2440458" y="6030497"/>
                  <a:pt x="2415999" y="6025084"/>
                  <a:pt x="2391540" y="6019671"/>
                </a:cubicBezTo>
                <a:cubicBezTo>
                  <a:pt x="2554600" y="6119815"/>
                  <a:pt x="2372517" y="6019671"/>
                  <a:pt x="2369799" y="6049443"/>
                </a:cubicBezTo>
                <a:cubicBezTo>
                  <a:pt x="2342622" y="6044030"/>
                  <a:pt x="2342622" y="6044030"/>
                  <a:pt x="2342622" y="6044030"/>
                </a:cubicBezTo>
                <a:cubicBezTo>
                  <a:pt x="2318163" y="6041324"/>
                  <a:pt x="2318163" y="6041324"/>
                  <a:pt x="2318163" y="6041324"/>
                </a:cubicBezTo>
                <a:cubicBezTo>
                  <a:pt x="2269246" y="6033204"/>
                  <a:pt x="2269246" y="6033204"/>
                  <a:pt x="2269246" y="6033204"/>
                </a:cubicBezTo>
                <a:cubicBezTo>
                  <a:pt x="2236634" y="6027791"/>
                  <a:pt x="2206739" y="6019671"/>
                  <a:pt x="2174128" y="6014258"/>
                </a:cubicBezTo>
                <a:cubicBezTo>
                  <a:pt x="2127927" y="5984485"/>
                  <a:pt x="2081727" y="5954712"/>
                  <a:pt x="2038245" y="5922233"/>
                </a:cubicBezTo>
                <a:cubicBezTo>
                  <a:pt x="1986609" y="5903287"/>
                  <a:pt x="1934974" y="5884341"/>
                  <a:pt x="1883338" y="5865394"/>
                </a:cubicBezTo>
                <a:cubicBezTo>
                  <a:pt x="1831703" y="5843742"/>
                  <a:pt x="1782785" y="5822089"/>
                  <a:pt x="1731149" y="5797729"/>
                </a:cubicBezTo>
                <a:cubicBezTo>
                  <a:pt x="1720279" y="5832915"/>
                  <a:pt x="1720279" y="5832915"/>
                  <a:pt x="1720279" y="5832915"/>
                </a:cubicBezTo>
                <a:cubicBezTo>
                  <a:pt x="1701255" y="5816676"/>
                  <a:pt x="1682231" y="5800436"/>
                  <a:pt x="1665925" y="5784196"/>
                </a:cubicBezTo>
                <a:cubicBezTo>
                  <a:pt x="1701255" y="5795023"/>
                  <a:pt x="1693102" y="5781490"/>
                  <a:pt x="1674078" y="5762543"/>
                </a:cubicBezTo>
                <a:cubicBezTo>
                  <a:pt x="1655055" y="5740891"/>
                  <a:pt x="1619725" y="5711118"/>
                  <a:pt x="1606137" y="5692172"/>
                </a:cubicBezTo>
                <a:cubicBezTo>
                  <a:pt x="1600702" y="5692172"/>
                  <a:pt x="1587113" y="5692172"/>
                  <a:pt x="1568090" y="5686759"/>
                </a:cubicBezTo>
                <a:cubicBezTo>
                  <a:pt x="1551784" y="5681345"/>
                  <a:pt x="1527325" y="5670519"/>
                  <a:pt x="1500148" y="5651573"/>
                </a:cubicBezTo>
                <a:cubicBezTo>
                  <a:pt x="1472972" y="5632627"/>
                  <a:pt x="1440360" y="5605560"/>
                  <a:pt x="1405030" y="5567668"/>
                </a:cubicBezTo>
                <a:cubicBezTo>
                  <a:pt x="1434924" y="5546015"/>
                  <a:pt x="1434924" y="5546015"/>
                  <a:pt x="1434924" y="5546015"/>
                </a:cubicBezTo>
                <a:cubicBezTo>
                  <a:pt x="1418618" y="5535189"/>
                  <a:pt x="1399595" y="5521656"/>
                  <a:pt x="1383289" y="5510829"/>
                </a:cubicBezTo>
                <a:cubicBezTo>
                  <a:pt x="1366983" y="5497296"/>
                  <a:pt x="1347959" y="5486470"/>
                  <a:pt x="1331653" y="5472937"/>
                </a:cubicBezTo>
                <a:cubicBezTo>
                  <a:pt x="1299041" y="5445871"/>
                  <a:pt x="1263712" y="5421511"/>
                  <a:pt x="1231100" y="5394445"/>
                </a:cubicBezTo>
                <a:cubicBezTo>
                  <a:pt x="1252841" y="5405272"/>
                  <a:pt x="1269147" y="5407978"/>
                  <a:pt x="1277300" y="5402565"/>
                </a:cubicBezTo>
                <a:cubicBezTo>
                  <a:pt x="1285453" y="5397152"/>
                  <a:pt x="1285453" y="5389032"/>
                  <a:pt x="1282735" y="5375499"/>
                </a:cubicBezTo>
                <a:cubicBezTo>
                  <a:pt x="1277300" y="5348433"/>
                  <a:pt x="1250123" y="5307834"/>
                  <a:pt x="1212076" y="5280768"/>
                </a:cubicBezTo>
                <a:cubicBezTo>
                  <a:pt x="1231100" y="5297008"/>
                  <a:pt x="1252841" y="5310541"/>
                  <a:pt x="1274582" y="5324074"/>
                </a:cubicBezTo>
                <a:cubicBezTo>
                  <a:pt x="1307194" y="5343020"/>
                  <a:pt x="1307194" y="5343020"/>
                  <a:pt x="1307194" y="5343020"/>
                </a:cubicBezTo>
                <a:cubicBezTo>
                  <a:pt x="1339806" y="5364673"/>
                  <a:pt x="1339806" y="5364673"/>
                  <a:pt x="1339806" y="5364673"/>
                </a:cubicBezTo>
                <a:cubicBezTo>
                  <a:pt x="1320783" y="5332194"/>
                  <a:pt x="1301759" y="5302421"/>
                  <a:pt x="1285453" y="5269942"/>
                </a:cubicBezTo>
                <a:cubicBezTo>
                  <a:pt x="1301759" y="5286181"/>
                  <a:pt x="1318065" y="5299714"/>
                  <a:pt x="1337089" y="5313247"/>
                </a:cubicBezTo>
                <a:cubicBezTo>
                  <a:pt x="1353395" y="5326780"/>
                  <a:pt x="1372418" y="5337607"/>
                  <a:pt x="1388724" y="5351140"/>
                </a:cubicBezTo>
                <a:cubicBezTo>
                  <a:pt x="1407748" y="5364673"/>
                  <a:pt x="1424054" y="5378206"/>
                  <a:pt x="1443077" y="5389032"/>
                </a:cubicBezTo>
                <a:cubicBezTo>
                  <a:pt x="1459383" y="5402565"/>
                  <a:pt x="1478407" y="5416098"/>
                  <a:pt x="1497430" y="5426925"/>
                </a:cubicBezTo>
                <a:cubicBezTo>
                  <a:pt x="1530042" y="5397152"/>
                  <a:pt x="1530042" y="5397152"/>
                  <a:pt x="1530042" y="5397152"/>
                </a:cubicBezTo>
                <a:cubicBezTo>
                  <a:pt x="1472972" y="5410685"/>
                  <a:pt x="1462101" y="5402565"/>
                  <a:pt x="1453948" y="5386326"/>
                </a:cubicBezTo>
                <a:cubicBezTo>
                  <a:pt x="1445795" y="5372793"/>
                  <a:pt x="1443077" y="5351140"/>
                  <a:pt x="1396877" y="5334900"/>
                </a:cubicBezTo>
                <a:cubicBezTo>
                  <a:pt x="1424054" y="5334900"/>
                  <a:pt x="1426771" y="5324074"/>
                  <a:pt x="1413183" y="5305128"/>
                </a:cubicBezTo>
                <a:cubicBezTo>
                  <a:pt x="1399595" y="5288888"/>
                  <a:pt x="1369700" y="5267235"/>
                  <a:pt x="1339806" y="5240169"/>
                </a:cubicBezTo>
                <a:cubicBezTo>
                  <a:pt x="1309912" y="5213103"/>
                  <a:pt x="1274582" y="5186037"/>
                  <a:pt x="1250123" y="5158971"/>
                </a:cubicBezTo>
                <a:cubicBezTo>
                  <a:pt x="1222947" y="5131905"/>
                  <a:pt x="1206641" y="5107546"/>
                  <a:pt x="1206641" y="5091306"/>
                </a:cubicBezTo>
                <a:cubicBezTo>
                  <a:pt x="1217512" y="5091306"/>
                  <a:pt x="1271865" y="5153558"/>
                  <a:pt x="1328936" y="5204983"/>
                </a:cubicBezTo>
                <a:cubicBezTo>
                  <a:pt x="1386006" y="5256409"/>
                  <a:pt x="1440360" y="5299714"/>
                  <a:pt x="1432207" y="5275355"/>
                </a:cubicBezTo>
                <a:cubicBezTo>
                  <a:pt x="1429489" y="5261822"/>
                  <a:pt x="1415901" y="5240169"/>
                  <a:pt x="1399595" y="5215810"/>
                </a:cubicBezTo>
                <a:cubicBezTo>
                  <a:pt x="1380571" y="5191450"/>
                  <a:pt x="1358830" y="5164384"/>
                  <a:pt x="1337089" y="5137318"/>
                </a:cubicBezTo>
                <a:cubicBezTo>
                  <a:pt x="1315347" y="5110252"/>
                  <a:pt x="1293606" y="5083186"/>
                  <a:pt x="1277300" y="5056120"/>
                </a:cubicBezTo>
                <a:cubicBezTo>
                  <a:pt x="1263712" y="5031761"/>
                  <a:pt x="1255559" y="5007401"/>
                  <a:pt x="1255559" y="4991162"/>
                </a:cubicBezTo>
                <a:cubicBezTo>
                  <a:pt x="1231100" y="4966802"/>
                  <a:pt x="1209359" y="4950563"/>
                  <a:pt x="1190335" y="4939736"/>
                </a:cubicBezTo>
                <a:cubicBezTo>
                  <a:pt x="1171311" y="4926203"/>
                  <a:pt x="1157723" y="4918083"/>
                  <a:pt x="1141417" y="4909963"/>
                </a:cubicBezTo>
                <a:cubicBezTo>
                  <a:pt x="1165876" y="4937030"/>
                  <a:pt x="1187617" y="4964096"/>
                  <a:pt x="1212076" y="4991162"/>
                </a:cubicBezTo>
                <a:cubicBezTo>
                  <a:pt x="1193053" y="4972215"/>
                  <a:pt x="1171311" y="4955976"/>
                  <a:pt x="1152288" y="4937030"/>
                </a:cubicBezTo>
                <a:cubicBezTo>
                  <a:pt x="1133264" y="4920790"/>
                  <a:pt x="1114240" y="4901844"/>
                  <a:pt x="1092499" y="4885604"/>
                </a:cubicBezTo>
                <a:cubicBezTo>
                  <a:pt x="1062605" y="4920790"/>
                  <a:pt x="1062605" y="4920790"/>
                  <a:pt x="1062605" y="4920790"/>
                </a:cubicBezTo>
                <a:cubicBezTo>
                  <a:pt x="1043581" y="4893724"/>
                  <a:pt x="1021840" y="4866658"/>
                  <a:pt x="997381" y="4836885"/>
                </a:cubicBezTo>
                <a:cubicBezTo>
                  <a:pt x="972922" y="4807113"/>
                  <a:pt x="945746" y="4777340"/>
                  <a:pt x="921287" y="4747567"/>
                </a:cubicBezTo>
                <a:cubicBezTo>
                  <a:pt x="896828" y="4717795"/>
                  <a:pt x="875086" y="4688022"/>
                  <a:pt x="858780" y="4658249"/>
                </a:cubicBezTo>
                <a:cubicBezTo>
                  <a:pt x="842475" y="4631183"/>
                  <a:pt x="828886" y="4604117"/>
                  <a:pt x="823451" y="4577051"/>
                </a:cubicBezTo>
                <a:cubicBezTo>
                  <a:pt x="812580" y="4595997"/>
                  <a:pt x="798992" y="4614944"/>
                  <a:pt x="788121" y="4633890"/>
                </a:cubicBezTo>
                <a:cubicBezTo>
                  <a:pt x="823451" y="4698848"/>
                  <a:pt x="864216" y="4761100"/>
                  <a:pt x="904981" y="4823352"/>
                </a:cubicBezTo>
                <a:cubicBezTo>
                  <a:pt x="937593" y="4845005"/>
                  <a:pt x="967487" y="4863951"/>
                  <a:pt x="1000099" y="4882897"/>
                </a:cubicBezTo>
                <a:cubicBezTo>
                  <a:pt x="1013687" y="4909963"/>
                  <a:pt x="1027275" y="4934323"/>
                  <a:pt x="1043581" y="4958682"/>
                </a:cubicBezTo>
                <a:cubicBezTo>
                  <a:pt x="1057170" y="4983042"/>
                  <a:pt x="1073476" y="5007401"/>
                  <a:pt x="1089782" y="5034467"/>
                </a:cubicBezTo>
                <a:cubicBezTo>
                  <a:pt x="1103370" y="5072360"/>
                  <a:pt x="1089782" y="5077773"/>
                  <a:pt x="1065323" y="5072360"/>
                </a:cubicBezTo>
                <a:cubicBezTo>
                  <a:pt x="1040864" y="5066946"/>
                  <a:pt x="1005534" y="5048000"/>
                  <a:pt x="986510" y="5042587"/>
                </a:cubicBezTo>
                <a:cubicBezTo>
                  <a:pt x="1046299" y="5083186"/>
                  <a:pt x="1076193" y="5104839"/>
                  <a:pt x="1092499" y="5115665"/>
                </a:cubicBezTo>
                <a:cubicBezTo>
                  <a:pt x="1108805" y="5126492"/>
                  <a:pt x="1108805" y="5126492"/>
                  <a:pt x="1103370" y="5123785"/>
                </a:cubicBezTo>
                <a:cubicBezTo>
                  <a:pt x="1092499" y="5121079"/>
                  <a:pt x="1059887" y="5102132"/>
                  <a:pt x="1087064" y="5129198"/>
                </a:cubicBezTo>
                <a:cubicBezTo>
                  <a:pt x="1059887" y="5112959"/>
                  <a:pt x="1032711" y="5096719"/>
                  <a:pt x="1005534" y="5077773"/>
                </a:cubicBezTo>
                <a:cubicBezTo>
                  <a:pt x="991946" y="5069653"/>
                  <a:pt x="978357" y="5061533"/>
                  <a:pt x="964769" y="5053413"/>
                </a:cubicBezTo>
                <a:cubicBezTo>
                  <a:pt x="924004" y="5026347"/>
                  <a:pt x="924004" y="5026347"/>
                  <a:pt x="924004" y="5026347"/>
                </a:cubicBezTo>
                <a:cubicBezTo>
                  <a:pt x="934875" y="5039880"/>
                  <a:pt x="945746" y="5056120"/>
                  <a:pt x="959334" y="5069653"/>
                </a:cubicBezTo>
                <a:cubicBezTo>
                  <a:pt x="970205" y="5083186"/>
                  <a:pt x="981075" y="5096719"/>
                  <a:pt x="991946" y="5110252"/>
                </a:cubicBezTo>
                <a:cubicBezTo>
                  <a:pt x="1016405" y="5137318"/>
                  <a:pt x="1040864" y="5164384"/>
                  <a:pt x="1065323" y="5191450"/>
                </a:cubicBezTo>
                <a:cubicBezTo>
                  <a:pt x="1049017" y="5169797"/>
                  <a:pt x="1032711" y="5145438"/>
                  <a:pt x="1019122" y="5123785"/>
                </a:cubicBezTo>
                <a:cubicBezTo>
                  <a:pt x="1035428" y="5145438"/>
                  <a:pt x="1049017" y="5161678"/>
                  <a:pt x="1062605" y="5177917"/>
                </a:cubicBezTo>
                <a:cubicBezTo>
                  <a:pt x="1076193" y="5194157"/>
                  <a:pt x="1087064" y="5207690"/>
                  <a:pt x="1097935" y="5218516"/>
                </a:cubicBezTo>
                <a:cubicBezTo>
                  <a:pt x="1097935" y="5221223"/>
                  <a:pt x="1097935" y="5221223"/>
                  <a:pt x="1100652" y="5221223"/>
                </a:cubicBezTo>
                <a:cubicBezTo>
                  <a:pt x="1068040" y="5213103"/>
                  <a:pt x="1049017" y="5213103"/>
                  <a:pt x="1035428" y="5215810"/>
                </a:cubicBezTo>
                <a:cubicBezTo>
                  <a:pt x="1021840" y="5218516"/>
                  <a:pt x="1016405" y="5226636"/>
                  <a:pt x="1010969" y="5234756"/>
                </a:cubicBezTo>
                <a:cubicBezTo>
                  <a:pt x="1005534" y="5240169"/>
                  <a:pt x="997381" y="5245582"/>
                  <a:pt x="983793" y="5242876"/>
                </a:cubicBezTo>
                <a:cubicBezTo>
                  <a:pt x="983793" y="5242876"/>
                  <a:pt x="983793" y="5240169"/>
                  <a:pt x="983793" y="5240169"/>
                </a:cubicBezTo>
                <a:cubicBezTo>
                  <a:pt x="983793" y="5226636"/>
                  <a:pt x="972922" y="5202277"/>
                  <a:pt x="983793" y="5202277"/>
                </a:cubicBezTo>
                <a:cubicBezTo>
                  <a:pt x="956616" y="5175211"/>
                  <a:pt x="932157" y="5145438"/>
                  <a:pt x="907698" y="5115665"/>
                </a:cubicBezTo>
                <a:cubicBezTo>
                  <a:pt x="883239" y="5085893"/>
                  <a:pt x="858780" y="5056120"/>
                  <a:pt x="834322" y="5026347"/>
                </a:cubicBezTo>
                <a:cubicBezTo>
                  <a:pt x="812580" y="4996575"/>
                  <a:pt x="788121" y="4966802"/>
                  <a:pt x="766380" y="4937030"/>
                </a:cubicBezTo>
                <a:cubicBezTo>
                  <a:pt x="744639" y="4904550"/>
                  <a:pt x="722897" y="4874778"/>
                  <a:pt x="701156" y="4842298"/>
                </a:cubicBezTo>
                <a:cubicBezTo>
                  <a:pt x="673979" y="4828765"/>
                  <a:pt x="644085" y="4809819"/>
                  <a:pt x="630497" y="4804406"/>
                </a:cubicBezTo>
                <a:cubicBezTo>
                  <a:pt x="614191" y="4801699"/>
                  <a:pt x="614191" y="4817939"/>
                  <a:pt x="644085" y="4869364"/>
                </a:cubicBezTo>
                <a:cubicBezTo>
                  <a:pt x="657673" y="4882897"/>
                  <a:pt x="671262" y="4893724"/>
                  <a:pt x="684850" y="4904550"/>
                </a:cubicBezTo>
                <a:cubicBezTo>
                  <a:pt x="679415" y="4912670"/>
                  <a:pt x="679415" y="4926203"/>
                  <a:pt x="684850" y="4947856"/>
                </a:cubicBezTo>
                <a:cubicBezTo>
                  <a:pt x="690285" y="4999281"/>
                  <a:pt x="717462" y="5083186"/>
                  <a:pt x="720180" y="5110252"/>
                </a:cubicBezTo>
                <a:cubicBezTo>
                  <a:pt x="684850" y="5061533"/>
                  <a:pt x="649520" y="5010108"/>
                  <a:pt x="614191" y="4958682"/>
                </a:cubicBezTo>
                <a:cubicBezTo>
                  <a:pt x="595167" y="4931616"/>
                  <a:pt x="576144" y="4907257"/>
                  <a:pt x="559838" y="4880191"/>
                </a:cubicBezTo>
                <a:cubicBezTo>
                  <a:pt x="548967" y="4866658"/>
                  <a:pt x="540814" y="4853125"/>
                  <a:pt x="529943" y="4839592"/>
                </a:cubicBezTo>
                <a:cubicBezTo>
                  <a:pt x="521790" y="4826059"/>
                  <a:pt x="513637" y="4812526"/>
                  <a:pt x="502767" y="4798993"/>
                </a:cubicBezTo>
                <a:cubicBezTo>
                  <a:pt x="486461" y="4771927"/>
                  <a:pt x="467437" y="4742154"/>
                  <a:pt x="448414" y="4715088"/>
                </a:cubicBezTo>
                <a:cubicBezTo>
                  <a:pt x="429390" y="4688022"/>
                  <a:pt x="413084" y="4658249"/>
                  <a:pt x="394060" y="4631183"/>
                </a:cubicBezTo>
                <a:cubicBezTo>
                  <a:pt x="358731" y="4571638"/>
                  <a:pt x="323401" y="4512093"/>
                  <a:pt x="288072" y="4452548"/>
                </a:cubicBezTo>
                <a:cubicBezTo>
                  <a:pt x="271766" y="4422775"/>
                  <a:pt x="255460" y="4390296"/>
                  <a:pt x="239154" y="4360523"/>
                </a:cubicBezTo>
                <a:cubicBezTo>
                  <a:pt x="225566" y="4330750"/>
                  <a:pt x="209260" y="4298271"/>
                  <a:pt x="192954" y="4265792"/>
                </a:cubicBezTo>
                <a:cubicBezTo>
                  <a:pt x="179365" y="4236019"/>
                  <a:pt x="165777" y="4203540"/>
                  <a:pt x="149471" y="4171061"/>
                </a:cubicBezTo>
                <a:cubicBezTo>
                  <a:pt x="135883" y="4138582"/>
                  <a:pt x="125012" y="4106102"/>
                  <a:pt x="111424" y="4073623"/>
                </a:cubicBezTo>
                <a:cubicBezTo>
                  <a:pt x="105989" y="4057383"/>
                  <a:pt x="100553" y="4041144"/>
                  <a:pt x="92400" y="4024904"/>
                </a:cubicBezTo>
                <a:cubicBezTo>
                  <a:pt x="86965" y="4008665"/>
                  <a:pt x="81530" y="3992425"/>
                  <a:pt x="76094" y="3976185"/>
                </a:cubicBezTo>
                <a:cubicBezTo>
                  <a:pt x="65224" y="3943706"/>
                  <a:pt x="54353" y="3911227"/>
                  <a:pt x="46200" y="3876041"/>
                </a:cubicBezTo>
                <a:cubicBezTo>
                  <a:pt x="38047" y="3843562"/>
                  <a:pt x="27176" y="3811082"/>
                  <a:pt x="21741" y="3778603"/>
                </a:cubicBezTo>
                <a:cubicBezTo>
                  <a:pt x="16306" y="3762363"/>
                  <a:pt x="13588" y="3743417"/>
                  <a:pt x="10871" y="3727177"/>
                </a:cubicBezTo>
                <a:cubicBezTo>
                  <a:pt x="5435" y="3710938"/>
                  <a:pt x="2718" y="3694698"/>
                  <a:pt x="0" y="3678459"/>
                </a:cubicBezTo>
                <a:cubicBezTo>
                  <a:pt x="43482" y="3830028"/>
                  <a:pt x="97836" y="3978892"/>
                  <a:pt x="163059" y="4122342"/>
                </a:cubicBezTo>
                <a:cubicBezTo>
                  <a:pt x="168495" y="4097983"/>
                  <a:pt x="173930" y="4070916"/>
                  <a:pt x="179365" y="4046557"/>
                </a:cubicBezTo>
                <a:cubicBezTo>
                  <a:pt x="184801" y="4076330"/>
                  <a:pt x="192954" y="4111515"/>
                  <a:pt x="206542" y="4143995"/>
                </a:cubicBezTo>
                <a:cubicBezTo>
                  <a:pt x="220130" y="4173767"/>
                  <a:pt x="239154" y="4203540"/>
                  <a:pt x="255460" y="4227899"/>
                </a:cubicBezTo>
                <a:cubicBezTo>
                  <a:pt x="247307" y="4192714"/>
                  <a:pt x="236436" y="4154821"/>
                  <a:pt x="228283" y="4119635"/>
                </a:cubicBezTo>
                <a:cubicBezTo>
                  <a:pt x="220130" y="4084449"/>
                  <a:pt x="211977" y="4049264"/>
                  <a:pt x="203824" y="4014078"/>
                </a:cubicBezTo>
                <a:cubicBezTo>
                  <a:pt x="222848" y="4068210"/>
                  <a:pt x="239154" y="4125049"/>
                  <a:pt x="260895" y="4179181"/>
                </a:cubicBezTo>
                <a:cubicBezTo>
                  <a:pt x="271766" y="4206247"/>
                  <a:pt x="282636" y="4233313"/>
                  <a:pt x="293507" y="4263085"/>
                </a:cubicBezTo>
                <a:cubicBezTo>
                  <a:pt x="304378" y="4290151"/>
                  <a:pt x="317966" y="4317217"/>
                  <a:pt x="328837" y="4344283"/>
                </a:cubicBezTo>
                <a:cubicBezTo>
                  <a:pt x="345143" y="4333457"/>
                  <a:pt x="345143" y="4333457"/>
                  <a:pt x="345143" y="4333457"/>
                </a:cubicBezTo>
                <a:cubicBezTo>
                  <a:pt x="361449" y="4368643"/>
                  <a:pt x="375037" y="4406535"/>
                  <a:pt x="394060" y="4441721"/>
                </a:cubicBezTo>
                <a:cubicBezTo>
                  <a:pt x="410366" y="4476907"/>
                  <a:pt x="426672" y="4512093"/>
                  <a:pt x="445696" y="4547279"/>
                </a:cubicBezTo>
                <a:cubicBezTo>
                  <a:pt x="467437" y="4563518"/>
                  <a:pt x="489179" y="4579758"/>
                  <a:pt x="510920" y="4595997"/>
                </a:cubicBezTo>
                <a:cubicBezTo>
                  <a:pt x="489179" y="4590584"/>
                  <a:pt x="475590" y="4593291"/>
                  <a:pt x="475590" y="4612237"/>
                </a:cubicBezTo>
                <a:cubicBezTo>
                  <a:pt x="475590" y="4631183"/>
                  <a:pt x="489179" y="4663663"/>
                  <a:pt x="524508" y="4712381"/>
                </a:cubicBezTo>
                <a:cubicBezTo>
                  <a:pt x="570708" y="4750274"/>
                  <a:pt x="603320" y="4769220"/>
                  <a:pt x="619626" y="4763807"/>
                </a:cubicBezTo>
                <a:cubicBezTo>
                  <a:pt x="638650" y="4761100"/>
                  <a:pt x="644085" y="4736741"/>
                  <a:pt x="635932" y="4693435"/>
                </a:cubicBezTo>
                <a:cubicBezTo>
                  <a:pt x="616909" y="4674489"/>
                  <a:pt x="589732" y="4623064"/>
                  <a:pt x="562555" y="4579758"/>
                </a:cubicBezTo>
                <a:cubicBezTo>
                  <a:pt x="570708" y="4579758"/>
                  <a:pt x="570708" y="4571638"/>
                  <a:pt x="570708" y="4558105"/>
                </a:cubicBezTo>
                <a:cubicBezTo>
                  <a:pt x="565273" y="4533746"/>
                  <a:pt x="554402" y="4501266"/>
                  <a:pt x="587014" y="4536452"/>
                </a:cubicBezTo>
                <a:cubicBezTo>
                  <a:pt x="559838" y="4460667"/>
                  <a:pt x="538096" y="4384882"/>
                  <a:pt x="519073" y="4311804"/>
                </a:cubicBezTo>
                <a:cubicBezTo>
                  <a:pt x="497332" y="4273912"/>
                  <a:pt x="475590" y="4236019"/>
                  <a:pt x="453849" y="4198127"/>
                </a:cubicBezTo>
                <a:cubicBezTo>
                  <a:pt x="434825" y="4160234"/>
                  <a:pt x="415802" y="4122342"/>
                  <a:pt x="396778" y="4084449"/>
                </a:cubicBezTo>
                <a:cubicBezTo>
                  <a:pt x="404931" y="4122342"/>
                  <a:pt x="404931" y="4143995"/>
                  <a:pt x="399496" y="4154821"/>
                </a:cubicBezTo>
                <a:cubicBezTo>
                  <a:pt x="394060" y="4162941"/>
                  <a:pt x="383190" y="4162941"/>
                  <a:pt x="372319" y="4154821"/>
                </a:cubicBezTo>
                <a:cubicBezTo>
                  <a:pt x="347860" y="4138582"/>
                  <a:pt x="312531" y="4097983"/>
                  <a:pt x="285354" y="4079036"/>
                </a:cubicBezTo>
                <a:cubicBezTo>
                  <a:pt x="282636" y="4051970"/>
                  <a:pt x="282636" y="4024904"/>
                  <a:pt x="279919" y="3997838"/>
                </a:cubicBezTo>
                <a:cubicBezTo>
                  <a:pt x="277201" y="3957239"/>
                  <a:pt x="277201" y="3957239"/>
                  <a:pt x="277201" y="3957239"/>
                </a:cubicBezTo>
                <a:cubicBezTo>
                  <a:pt x="277201" y="3916640"/>
                  <a:pt x="277201" y="3916640"/>
                  <a:pt x="277201" y="3916640"/>
                </a:cubicBezTo>
                <a:cubicBezTo>
                  <a:pt x="269048" y="3848975"/>
                  <a:pt x="241872" y="3721764"/>
                  <a:pt x="211977" y="3591847"/>
                </a:cubicBezTo>
                <a:cubicBezTo>
                  <a:pt x="198389" y="3526889"/>
                  <a:pt x="184801" y="3464637"/>
                  <a:pt x="168495" y="3405092"/>
                </a:cubicBezTo>
                <a:cubicBezTo>
                  <a:pt x="154906" y="3345546"/>
                  <a:pt x="138600" y="3294121"/>
                  <a:pt x="122295" y="3256229"/>
                </a:cubicBezTo>
                <a:cubicBezTo>
                  <a:pt x="95118" y="3288708"/>
                  <a:pt x="76094" y="3402385"/>
                  <a:pt x="84247" y="3537715"/>
                </a:cubicBezTo>
                <a:cubicBezTo>
                  <a:pt x="86965" y="3572901"/>
                  <a:pt x="92400" y="3608087"/>
                  <a:pt x="97836" y="3643273"/>
                </a:cubicBezTo>
                <a:cubicBezTo>
                  <a:pt x="100553" y="3662219"/>
                  <a:pt x="103271" y="3681165"/>
                  <a:pt x="108706" y="3700111"/>
                </a:cubicBezTo>
                <a:cubicBezTo>
                  <a:pt x="111424" y="3716351"/>
                  <a:pt x="116859" y="3735297"/>
                  <a:pt x="122295" y="3754244"/>
                </a:cubicBezTo>
                <a:cubicBezTo>
                  <a:pt x="130448" y="3789429"/>
                  <a:pt x="141318" y="3824615"/>
                  <a:pt x="154906" y="3857095"/>
                </a:cubicBezTo>
                <a:cubicBezTo>
                  <a:pt x="165777" y="3886867"/>
                  <a:pt x="176648" y="3916640"/>
                  <a:pt x="190236" y="3941000"/>
                </a:cubicBezTo>
                <a:cubicBezTo>
                  <a:pt x="160342" y="3884161"/>
                  <a:pt x="149471" y="3870628"/>
                  <a:pt x="144036" y="3886867"/>
                </a:cubicBezTo>
                <a:cubicBezTo>
                  <a:pt x="138600" y="3900400"/>
                  <a:pt x="146753" y="3946413"/>
                  <a:pt x="154906" y="3995132"/>
                </a:cubicBezTo>
                <a:cubicBezTo>
                  <a:pt x="135883" y="3949119"/>
                  <a:pt x="119577" y="3878748"/>
                  <a:pt x="103271" y="3824615"/>
                </a:cubicBezTo>
                <a:cubicBezTo>
                  <a:pt x="89683" y="3770483"/>
                  <a:pt x="73377" y="3735297"/>
                  <a:pt x="57071" y="3762363"/>
                </a:cubicBezTo>
                <a:cubicBezTo>
                  <a:pt x="54353" y="3724471"/>
                  <a:pt x="54353" y="3686578"/>
                  <a:pt x="54353" y="3651393"/>
                </a:cubicBezTo>
                <a:cubicBezTo>
                  <a:pt x="57071" y="3613500"/>
                  <a:pt x="57071" y="3575608"/>
                  <a:pt x="57071" y="3537715"/>
                </a:cubicBezTo>
                <a:cubicBezTo>
                  <a:pt x="38047" y="3499823"/>
                  <a:pt x="19023" y="3456517"/>
                  <a:pt x="2718" y="3415918"/>
                </a:cubicBezTo>
                <a:cubicBezTo>
                  <a:pt x="21741" y="3396972"/>
                  <a:pt x="43482" y="3380732"/>
                  <a:pt x="62506" y="3361786"/>
                </a:cubicBezTo>
                <a:cubicBezTo>
                  <a:pt x="59788" y="3334720"/>
                  <a:pt x="57071" y="3302241"/>
                  <a:pt x="57071" y="3269762"/>
                </a:cubicBezTo>
                <a:cubicBezTo>
                  <a:pt x="54353" y="3234576"/>
                  <a:pt x="57071" y="3199390"/>
                  <a:pt x="54353" y="3169617"/>
                </a:cubicBezTo>
                <a:cubicBezTo>
                  <a:pt x="54353" y="3137138"/>
                  <a:pt x="54353" y="3110072"/>
                  <a:pt x="51635" y="3088419"/>
                </a:cubicBezTo>
                <a:cubicBezTo>
                  <a:pt x="48918" y="3083006"/>
                  <a:pt x="48918" y="3077593"/>
                  <a:pt x="46200" y="3072179"/>
                </a:cubicBezTo>
                <a:cubicBezTo>
                  <a:pt x="46200" y="3066766"/>
                  <a:pt x="46200" y="3061353"/>
                  <a:pt x="46200" y="3055940"/>
                </a:cubicBezTo>
                <a:lnTo>
                  <a:pt x="46037" y="3055940"/>
                </a:lnTo>
                <a:cubicBezTo>
                  <a:pt x="48755" y="3039702"/>
                  <a:pt x="48755" y="3018051"/>
                  <a:pt x="48755" y="2996400"/>
                </a:cubicBezTo>
                <a:cubicBezTo>
                  <a:pt x="51472" y="2961218"/>
                  <a:pt x="54190" y="2923329"/>
                  <a:pt x="59626" y="2904385"/>
                </a:cubicBezTo>
                <a:cubicBezTo>
                  <a:pt x="67779" y="2885440"/>
                  <a:pt x="75933" y="2882734"/>
                  <a:pt x="89522" y="2917916"/>
                </a:cubicBezTo>
                <a:cubicBezTo>
                  <a:pt x="92240" y="2885440"/>
                  <a:pt x="94957" y="2855670"/>
                  <a:pt x="94957" y="2823194"/>
                </a:cubicBezTo>
                <a:cubicBezTo>
                  <a:pt x="97675" y="2793424"/>
                  <a:pt x="103111" y="2760948"/>
                  <a:pt x="105829" y="2731178"/>
                </a:cubicBezTo>
                <a:cubicBezTo>
                  <a:pt x="111264" y="2685170"/>
                  <a:pt x="111264" y="2685170"/>
                  <a:pt x="111264" y="2685170"/>
                </a:cubicBezTo>
                <a:cubicBezTo>
                  <a:pt x="116700" y="2639162"/>
                  <a:pt x="116700" y="2639162"/>
                  <a:pt x="116700" y="2639162"/>
                </a:cubicBezTo>
                <a:cubicBezTo>
                  <a:pt x="122136" y="2609392"/>
                  <a:pt x="124853" y="2579622"/>
                  <a:pt x="130289" y="2547146"/>
                </a:cubicBezTo>
                <a:cubicBezTo>
                  <a:pt x="200952" y="2568797"/>
                  <a:pt x="200952" y="2568797"/>
                  <a:pt x="200952" y="2568797"/>
                </a:cubicBezTo>
                <a:cubicBezTo>
                  <a:pt x="179210" y="2668932"/>
                  <a:pt x="195517" y="2704115"/>
                  <a:pt x="219977" y="2720353"/>
                </a:cubicBezTo>
                <a:cubicBezTo>
                  <a:pt x="219977" y="2712234"/>
                  <a:pt x="222695" y="2704115"/>
                  <a:pt x="222695" y="2695996"/>
                </a:cubicBezTo>
                <a:cubicBezTo>
                  <a:pt x="225412" y="2687877"/>
                  <a:pt x="228130" y="2679757"/>
                  <a:pt x="228130" y="2671638"/>
                </a:cubicBezTo>
                <a:cubicBezTo>
                  <a:pt x="230848" y="2655400"/>
                  <a:pt x="233566" y="2641869"/>
                  <a:pt x="233566" y="2625630"/>
                </a:cubicBezTo>
                <a:cubicBezTo>
                  <a:pt x="239002" y="2595861"/>
                  <a:pt x="241719" y="2563384"/>
                  <a:pt x="244437" y="2533615"/>
                </a:cubicBezTo>
                <a:cubicBezTo>
                  <a:pt x="249873" y="2503845"/>
                  <a:pt x="255308" y="2471368"/>
                  <a:pt x="260744" y="2436186"/>
                </a:cubicBezTo>
                <a:cubicBezTo>
                  <a:pt x="268897" y="2403710"/>
                  <a:pt x="279769" y="2368527"/>
                  <a:pt x="296076" y="2327932"/>
                </a:cubicBezTo>
                <a:cubicBezTo>
                  <a:pt x="296076" y="2341464"/>
                  <a:pt x="293358" y="2363114"/>
                  <a:pt x="290640" y="2390178"/>
                </a:cubicBezTo>
                <a:cubicBezTo>
                  <a:pt x="290640" y="2401003"/>
                  <a:pt x="287922" y="2414535"/>
                  <a:pt x="287922" y="2428067"/>
                </a:cubicBezTo>
                <a:cubicBezTo>
                  <a:pt x="287922" y="2441599"/>
                  <a:pt x="285204" y="2455130"/>
                  <a:pt x="285204" y="2468662"/>
                </a:cubicBezTo>
                <a:cubicBezTo>
                  <a:pt x="282487" y="2520083"/>
                  <a:pt x="290640" y="2555265"/>
                  <a:pt x="317818" y="2525495"/>
                </a:cubicBezTo>
                <a:cubicBezTo>
                  <a:pt x="342278" y="2430773"/>
                  <a:pt x="339561" y="2379353"/>
                  <a:pt x="339561" y="2333345"/>
                </a:cubicBezTo>
                <a:cubicBezTo>
                  <a:pt x="342278" y="2322519"/>
                  <a:pt x="342278" y="2308987"/>
                  <a:pt x="342278" y="2298162"/>
                </a:cubicBezTo>
                <a:cubicBezTo>
                  <a:pt x="344996" y="2287337"/>
                  <a:pt x="344996" y="2276511"/>
                  <a:pt x="350432" y="2265686"/>
                </a:cubicBezTo>
                <a:cubicBezTo>
                  <a:pt x="355867" y="2241329"/>
                  <a:pt x="369457" y="2214265"/>
                  <a:pt x="391199" y="2184495"/>
                </a:cubicBezTo>
                <a:cubicBezTo>
                  <a:pt x="388481" y="2170964"/>
                  <a:pt x="388481" y="2152019"/>
                  <a:pt x="393917" y="2133075"/>
                </a:cubicBezTo>
                <a:cubicBezTo>
                  <a:pt x="399352" y="2111424"/>
                  <a:pt x="404788" y="2087067"/>
                  <a:pt x="410224" y="2062710"/>
                </a:cubicBezTo>
                <a:cubicBezTo>
                  <a:pt x="415659" y="2049178"/>
                  <a:pt x="418377" y="2038353"/>
                  <a:pt x="421095" y="2024821"/>
                </a:cubicBezTo>
                <a:cubicBezTo>
                  <a:pt x="426531" y="2011289"/>
                  <a:pt x="429248" y="2000464"/>
                  <a:pt x="431966" y="1989638"/>
                </a:cubicBezTo>
                <a:cubicBezTo>
                  <a:pt x="437402" y="1965281"/>
                  <a:pt x="440120" y="1943630"/>
                  <a:pt x="440120" y="1927392"/>
                </a:cubicBezTo>
                <a:cubicBezTo>
                  <a:pt x="393917" y="1913860"/>
                  <a:pt x="393917" y="1913860"/>
                  <a:pt x="393917" y="1913860"/>
                </a:cubicBezTo>
                <a:cubicBezTo>
                  <a:pt x="410224" y="1889503"/>
                  <a:pt x="423813" y="1859733"/>
                  <a:pt x="434684" y="1827257"/>
                </a:cubicBezTo>
                <a:cubicBezTo>
                  <a:pt x="440120" y="1813725"/>
                  <a:pt x="445555" y="1797487"/>
                  <a:pt x="453709" y="1781249"/>
                </a:cubicBezTo>
                <a:cubicBezTo>
                  <a:pt x="459144" y="1765011"/>
                  <a:pt x="464580" y="1748773"/>
                  <a:pt x="470016" y="1732535"/>
                </a:cubicBezTo>
                <a:cubicBezTo>
                  <a:pt x="475451" y="1716297"/>
                  <a:pt x="480887" y="1700059"/>
                  <a:pt x="486322" y="1683821"/>
                </a:cubicBezTo>
                <a:cubicBezTo>
                  <a:pt x="489040" y="1675701"/>
                  <a:pt x="489040" y="1670289"/>
                  <a:pt x="491758" y="1662170"/>
                </a:cubicBezTo>
                <a:cubicBezTo>
                  <a:pt x="494476" y="1654051"/>
                  <a:pt x="497194" y="1645932"/>
                  <a:pt x="499912" y="1637813"/>
                </a:cubicBezTo>
                <a:cubicBezTo>
                  <a:pt x="510783" y="1610749"/>
                  <a:pt x="521654" y="1583686"/>
                  <a:pt x="529807" y="1564741"/>
                </a:cubicBezTo>
                <a:cubicBezTo>
                  <a:pt x="537961" y="1551209"/>
                  <a:pt x="543397" y="1543090"/>
                  <a:pt x="551550" y="1537678"/>
                </a:cubicBezTo>
                <a:cubicBezTo>
                  <a:pt x="556986" y="1529559"/>
                  <a:pt x="562421" y="1524146"/>
                  <a:pt x="570575" y="1518733"/>
                </a:cubicBezTo>
                <a:cubicBezTo>
                  <a:pt x="581446" y="1510614"/>
                  <a:pt x="592317" y="1507908"/>
                  <a:pt x="605906" y="1502495"/>
                </a:cubicBezTo>
                <a:cubicBezTo>
                  <a:pt x="614060" y="1497082"/>
                  <a:pt x="622213" y="1494376"/>
                  <a:pt x="630367" y="1488963"/>
                </a:cubicBezTo>
                <a:cubicBezTo>
                  <a:pt x="624931" y="1488963"/>
                  <a:pt x="630367" y="1475432"/>
                  <a:pt x="635802" y="1461900"/>
                </a:cubicBezTo>
                <a:cubicBezTo>
                  <a:pt x="638520" y="1453781"/>
                  <a:pt x="641238" y="1445662"/>
                  <a:pt x="646673" y="1434836"/>
                </a:cubicBezTo>
                <a:cubicBezTo>
                  <a:pt x="649391" y="1426717"/>
                  <a:pt x="652109" y="1418598"/>
                  <a:pt x="652109" y="1413186"/>
                </a:cubicBezTo>
                <a:cubicBezTo>
                  <a:pt x="654827" y="1405067"/>
                  <a:pt x="649391" y="1402360"/>
                  <a:pt x="630367" y="1421305"/>
                </a:cubicBezTo>
                <a:cubicBezTo>
                  <a:pt x="646673" y="1405067"/>
                  <a:pt x="662980" y="1388828"/>
                  <a:pt x="682005" y="1372590"/>
                </a:cubicBezTo>
                <a:cubicBezTo>
                  <a:pt x="701030" y="1353646"/>
                  <a:pt x="720054" y="1337408"/>
                  <a:pt x="739079" y="1318463"/>
                </a:cubicBezTo>
                <a:cubicBezTo>
                  <a:pt x="730926" y="1291400"/>
                  <a:pt x="730926" y="1291400"/>
                  <a:pt x="730926" y="1291400"/>
                </a:cubicBezTo>
                <a:cubicBezTo>
                  <a:pt x="755386" y="1256217"/>
                  <a:pt x="779846" y="1223741"/>
                  <a:pt x="807024" y="1191265"/>
                </a:cubicBezTo>
                <a:cubicBezTo>
                  <a:pt x="831485" y="1158789"/>
                  <a:pt x="861381" y="1123606"/>
                  <a:pt x="888559" y="1091130"/>
                </a:cubicBezTo>
                <a:cubicBezTo>
                  <a:pt x="877687" y="1061360"/>
                  <a:pt x="836920" y="1099249"/>
                  <a:pt x="793435" y="1156082"/>
                </a:cubicBezTo>
                <a:cubicBezTo>
                  <a:pt x="788000" y="1164201"/>
                  <a:pt x="779846" y="1172320"/>
                  <a:pt x="777128" y="1177733"/>
                </a:cubicBezTo>
                <a:cubicBezTo>
                  <a:pt x="771693" y="1185852"/>
                  <a:pt x="766257" y="1193971"/>
                  <a:pt x="760822" y="1202090"/>
                </a:cubicBezTo>
                <a:cubicBezTo>
                  <a:pt x="749950" y="1218328"/>
                  <a:pt x="739079" y="1234566"/>
                  <a:pt x="728208" y="1248098"/>
                </a:cubicBezTo>
                <a:cubicBezTo>
                  <a:pt x="717337" y="1264336"/>
                  <a:pt x="709183" y="1277868"/>
                  <a:pt x="701030" y="1294106"/>
                </a:cubicBezTo>
                <a:cubicBezTo>
                  <a:pt x="690158" y="1304932"/>
                  <a:pt x="682005" y="1318463"/>
                  <a:pt x="676569" y="1326582"/>
                </a:cubicBezTo>
                <a:cubicBezTo>
                  <a:pt x="660262" y="1326582"/>
                  <a:pt x="643956" y="1323876"/>
                  <a:pt x="627649" y="1323876"/>
                </a:cubicBezTo>
                <a:cubicBezTo>
                  <a:pt x="709183" y="1193971"/>
                  <a:pt x="804306" y="1064066"/>
                  <a:pt x="915737" y="936868"/>
                </a:cubicBezTo>
                <a:cubicBezTo>
                  <a:pt x="869534" y="980169"/>
                  <a:pt x="820613" y="1023471"/>
                  <a:pt x="777128" y="1066773"/>
                </a:cubicBezTo>
                <a:cubicBezTo>
                  <a:pt x="755386" y="1088423"/>
                  <a:pt x="733643" y="1112781"/>
                  <a:pt x="711901" y="1134432"/>
                </a:cubicBezTo>
                <a:cubicBezTo>
                  <a:pt x="692876" y="1156082"/>
                  <a:pt x="671134" y="1180439"/>
                  <a:pt x="652109" y="1202090"/>
                </a:cubicBezTo>
                <a:cubicBezTo>
                  <a:pt x="671134" y="1161495"/>
                  <a:pt x="676569" y="1139844"/>
                  <a:pt x="673852" y="1129019"/>
                </a:cubicBezTo>
                <a:cubicBezTo>
                  <a:pt x="673852" y="1118193"/>
                  <a:pt x="662980" y="1118193"/>
                  <a:pt x="654827" y="1118193"/>
                </a:cubicBezTo>
                <a:cubicBezTo>
                  <a:pt x="633084" y="1120900"/>
                  <a:pt x="608624" y="1131725"/>
                  <a:pt x="633084" y="1074892"/>
                </a:cubicBezTo>
                <a:cubicBezTo>
                  <a:pt x="649391" y="1053241"/>
                  <a:pt x="671134" y="1034297"/>
                  <a:pt x="692876" y="1015352"/>
                </a:cubicBezTo>
                <a:cubicBezTo>
                  <a:pt x="714619" y="996407"/>
                  <a:pt x="739079" y="977463"/>
                  <a:pt x="760822" y="958519"/>
                </a:cubicBezTo>
                <a:cubicBezTo>
                  <a:pt x="807024" y="923336"/>
                  <a:pt x="845074" y="885447"/>
                  <a:pt x="861381" y="842146"/>
                </a:cubicBezTo>
                <a:cubicBezTo>
                  <a:pt x="880405" y="885447"/>
                  <a:pt x="880405" y="885447"/>
                  <a:pt x="880405" y="885447"/>
                </a:cubicBezTo>
                <a:cubicBezTo>
                  <a:pt x="891276" y="869209"/>
                  <a:pt x="902148" y="850265"/>
                  <a:pt x="913019" y="834027"/>
                </a:cubicBezTo>
                <a:cubicBezTo>
                  <a:pt x="923890" y="815082"/>
                  <a:pt x="937479" y="798844"/>
                  <a:pt x="948351" y="782606"/>
                </a:cubicBezTo>
                <a:cubicBezTo>
                  <a:pt x="961940" y="766368"/>
                  <a:pt x="975529" y="750130"/>
                  <a:pt x="989118" y="733891"/>
                </a:cubicBezTo>
                <a:cubicBezTo>
                  <a:pt x="1005425" y="717653"/>
                  <a:pt x="1019014" y="701415"/>
                  <a:pt x="1035321" y="685177"/>
                </a:cubicBezTo>
                <a:cubicBezTo>
                  <a:pt x="1095112" y="620225"/>
                  <a:pt x="1165776" y="560685"/>
                  <a:pt x="1236439" y="509265"/>
                </a:cubicBezTo>
                <a:cubicBezTo>
                  <a:pt x="1274488" y="482201"/>
                  <a:pt x="1309820" y="457844"/>
                  <a:pt x="1347869" y="433487"/>
                </a:cubicBezTo>
                <a:cubicBezTo>
                  <a:pt x="1385919" y="409129"/>
                  <a:pt x="1421250" y="387479"/>
                  <a:pt x="1459300" y="365828"/>
                </a:cubicBezTo>
                <a:cubicBezTo>
                  <a:pt x="1478324" y="355003"/>
                  <a:pt x="1494631" y="346884"/>
                  <a:pt x="1513656" y="336058"/>
                </a:cubicBezTo>
                <a:cubicBezTo>
                  <a:pt x="1532681" y="327939"/>
                  <a:pt x="1548987" y="317114"/>
                  <a:pt x="1568012" y="308995"/>
                </a:cubicBezTo>
                <a:cubicBezTo>
                  <a:pt x="1600626" y="290050"/>
                  <a:pt x="1635957" y="273812"/>
                  <a:pt x="1668571" y="257574"/>
                </a:cubicBezTo>
                <a:cubicBezTo>
                  <a:pt x="1701185" y="249455"/>
                  <a:pt x="1733799" y="241336"/>
                  <a:pt x="1769130" y="233217"/>
                </a:cubicBezTo>
                <a:cubicBezTo>
                  <a:pt x="1785437" y="230510"/>
                  <a:pt x="1801744" y="225098"/>
                  <a:pt x="1818051" y="222391"/>
                </a:cubicBezTo>
                <a:cubicBezTo>
                  <a:pt x="1834358" y="219685"/>
                  <a:pt x="1850665" y="216979"/>
                  <a:pt x="1866971" y="211566"/>
                </a:cubicBezTo>
                <a:cubicBezTo>
                  <a:pt x="1885996" y="206153"/>
                  <a:pt x="1907739" y="198034"/>
                  <a:pt x="1926763" y="189915"/>
                </a:cubicBezTo>
                <a:cubicBezTo>
                  <a:pt x="1945788" y="181796"/>
                  <a:pt x="1967531" y="173677"/>
                  <a:pt x="1986555" y="165558"/>
                </a:cubicBezTo>
                <a:cubicBezTo>
                  <a:pt x="2027322" y="152026"/>
                  <a:pt x="2068090" y="138495"/>
                  <a:pt x="2108857" y="122256"/>
                </a:cubicBezTo>
                <a:cubicBezTo>
                  <a:pt x="2117010" y="119550"/>
                  <a:pt x="2127881" y="116844"/>
                  <a:pt x="2138753" y="114137"/>
                </a:cubicBezTo>
                <a:cubicBezTo>
                  <a:pt x="2168649" y="103312"/>
                  <a:pt x="2168649" y="103312"/>
                  <a:pt x="2168649" y="103312"/>
                </a:cubicBezTo>
                <a:cubicBezTo>
                  <a:pt x="2187673" y="97899"/>
                  <a:pt x="2206698" y="92487"/>
                  <a:pt x="2228440" y="84368"/>
                </a:cubicBezTo>
                <a:cubicBezTo>
                  <a:pt x="2236594" y="81661"/>
                  <a:pt x="2247465" y="78955"/>
                  <a:pt x="2258336" y="76248"/>
                </a:cubicBezTo>
                <a:cubicBezTo>
                  <a:pt x="2271925" y="70836"/>
                  <a:pt x="2271925" y="70836"/>
                  <a:pt x="2271925" y="70836"/>
                </a:cubicBezTo>
                <a:cubicBezTo>
                  <a:pt x="2285515" y="68129"/>
                  <a:pt x="2285515" y="68129"/>
                  <a:pt x="2285515" y="68129"/>
                </a:cubicBezTo>
                <a:cubicBezTo>
                  <a:pt x="2304539" y="62717"/>
                  <a:pt x="2326282" y="57304"/>
                  <a:pt x="2345306" y="54598"/>
                </a:cubicBezTo>
                <a:cubicBezTo>
                  <a:pt x="2375202" y="46479"/>
                  <a:pt x="2405098" y="41066"/>
                  <a:pt x="2432276" y="35653"/>
                </a:cubicBezTo>
                <a:cubicBezTo>
                  <a:pt x="2437712" y="30241"/>
                  <a:pt x="2443148" y="24828"/>
                  <a:pt x="2454019" y="16709"/>
                </a:cubicBezTo>
                <a:cubicBezTo>
                  <a:pt x="2492068" y="11296"/>
                  <a:pt x="2530118" y="8590"/>
                  <a:pt x="2557296" y="3177"/>
                </a:cubicBezTo>
                <a:cubicBezTo>
                  <a:pt x="2546425" y="19415"/>
                  <a:pt x="2546425" y="19415"/>
                  <a:pt x="2546425" y="19415"/>
                </a:cubicBezTo>
                <a:cubicBezTo>
                  <a:pt x="2554578" y="16709"/>
                  <a:pt x="2560014" y="16709"/>
                  <a:pt x="2568167" y="16709"/>
                </a:cubicBezTo>
                <a:cubicBezTo>
                  <a:pt x="2576320" y="16709"/>
                  <a:pt x="2584474" y="14002"/>
                  <a:pt x="2592627" y="14002"/>
                </a:cubicBezTo>
                <a:cubicBezTo>
                  <a:pt x="2600781" y="14002"/>
                  <a:pt x="2611652" y="14002"/>
                  <a:pt x="2619805" y="14002"/>
                </a:cubicBezTo>
                <a:cubicBezTo>
                  <a:pt x="2636112" y="14002"/>
                  <a:pt x="2652419" y="14002"/>
                  <a:pt x="2668726" y="14002"/>
                </a:cubicBezTo>
                <a:cubicBezTo>
                  <a:pt x="2701340" y="14002"/>
                  <a:pt x="2733954" y="16709"/>
                  <a:pt x="2761132" y="22121"/>
                </a:cubicBezTo>
                <a:cubicBezTo>
                  <a:pt x="2799181" y="19415"/>
                  <a:pt x="2837230" y="14002"/>
                  <a:pt x="2872562" y="11296"/>
                </a:cubicBezTo>
                <a:lnTo>
                  <a:pt x="2943224" y="5883"/>
                </a:lnTo>
                <a:lnTo>
                  <a:pt x="2943224" y="5414"/>
                </a:lnTo>
                <a:cubicBezTo>
                  <a:pt x="2956812" y="5414"/>
                  <a:pt x="2967683" y="5414"/>
                  <a:pt x="2981271" y="5414"/>
                </a:cubicBezTo>
                <a:cubicBezTo>
                  <a:pt x="3005730" y="2707"/>
                  <a:pt x="3005730" y="2707"/>
                  <a:pt x="3005730" y="2707"/>
                </a:cubicBezTo>
                <a:cubicBezTo>
                  <a:pt x="3016601" y="2707"/>
                  <a:pt x="3024754" y="2707"/>
                  <a:pt x="3032907" y="2707"/>
                </a:cubicBezTo>
                <a:cubicBezTo>
                  <a:pt x="3084542" y="0"/>
                  <a:pt x="3084542" y="0"/>
                  <a:pt x="3084542" y="0"/>
                </a:cubicBez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9" name="Picture Placeholder 8"/>
          <p:cNvSpPr>
            <a:spLocks noGrp="1"/>
          </p:cNvSpPr>
          <p:nvPr>
            <p:ph type="pic" sz="quarter" idx="13"/>
          </p:nvPr>
        </p:nvSpPr>
        <p:spPr>
          <a:xfrm>
            <a:off x="15875" y="-1"/>
            <a:ext cx="12188825" cy="6858000"/>
          </a:xfrm>
          <a:custGeom>
            <a:avLst/>
            <a:gdLst>
              <a:gd name="connsiteX0" fmla="*/ 3539997 w 12188825"/>
              <a:gd name="connsiteY0" fmla="*/ 0 h 6858000"/>
              <a:gd name="connsiteX1" fmla="*/ 12188825 w 12188825"/>
              <a:gd name="connsiteY1" fmla="*/ 0 h 6858000"/>
              <a:gd name="connsiteX2" fmla="*/ 12188825 w 12188825"/>
              <a:gd name="connsiteY2" fmla="*/ 6858000 h 6858000"/>
              <a:gd name="connsiteX3" fmla="*/ 0 w 12188825"/>
              <a:gd name="connsiteY3" fmla="*/ 6858000 h 6858000"/>
              <a:gd name="connsiteX4" fmla="*/ 0 w 12188825"/>
              <a:gd name="connsiteY4" fmla="*/ 5674519 h 6858000"/>
              <a:gd name="connsiteX5" fmla="*/ 3539997 w 12188825"/>
              <a:gd name="connsiteY5" fmla="*/ 4417219 h 6858000"/>
              <a:gd name="connsiteX6" fmla="*/ 8196508 w 12188825"/>
              <a:gd name="connsiteY6" fmla="*/ 5331619 h 6858000"/>
              <a:gd name="connsiteX7" fmla="*/ 10881859 w 12188825"/>
              <a:gd name="connsiteY7" fmla="*/ 3429000 h 6858000"/>
              <a:gd name="connsiteX8" fmla="*/ 8110806 w 12188825"/>
              <a:gd name="connsiteY8" fmla="*/ 1445419 h 6858000"/>
              <a:gd name="connsiteX9" fmla="*/ 3539997 w 12188825"/>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825" h="6858000">
                <a:moveTo>
                  <a:pt x="3539997" y="0"/>
                </a:moveTo>
                <a:cubicBezTo>
                  <a:pt x="12188825" y="0"/>
                  <a:pt x="12188825" y="0"/>
                  <a:pt x="12188825" y="0"/>
                </a:cubicBezTo>
                <a:cubicBezTo>
                  <a:pt x="12188825" y="6858000"/>
                  <a:pt x="12188825" y="6858000"/>
                  <a:pt x="12188825" y="6858000"/>
                </a:cubicBezTo>
                <a:cubicBezTo>
                  <a:pt x="0" y="6858000"/>
                  <a:pt x="0" y="6858000"/>
                  <a:pt x="0" y="6858000"/>
                </a:cubicBezTo>
                <a:lnTo>
                  <a:pt x="0" y="5674519"/>
                </a:lnTo>
                <a:cubicBezTo>
                  <a:pt x="0" y="5674519"/>
                  <a:pt x="968917" y="4417219"/>
                  <a:pt x="3539997" y="4417219"/>
                </a:cubicBezTo>
                <a:cubicBezTo>
                  <a:pt x="6111077" y="4417219"/>
                  <a:pt x="6739563" y="5331619"/>
                  <a:pt x="8196508" y="5331619"/>
                </a:cubicBezTo>
                <a:cubicBezTo>
                  <a:pt x="9653454" y="5331619"/>
                  <a:pt x="10881859" y="4514850"/>
                  <a:pt x="10881859" y="3429000"/>
                </a:cubicBezTo>
                <a:cubicBezTo>
                  <a:pt x="10881859" y="2331244"/>
                  <a:pt x="9682022" y="1445419"/>
                  <a:pt x="8110806" y="1445419"/>
                </a:cubicBezTo>
                <a:cubicBezTo>
                  <a:pt x="5739698" y="1445419"/>
                  <a:pt x="3539997" y="0"/>
                  <a:pt x="3539997" y="0"/>
                </a:cubicBezTo>
                <a:close/>
              </a:path>
            </a:pathLst>
          </a:custGeom>
        </p:spPr>
        <p:txBody>
          <a:bodyPr wrap="square">
            <a:noAutofit/>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13" name="Picture Placeholder 12"/>
          <p:cNvSpPr>
            <a:spLocks noGrp="1"/>
          </p:cNvSpPr>
          <p:nvPr>
            <p:ph type="pic" sz="quarter" idx="13"/>
          </p:nvPr>
        </p:nvSpPr>
        <p:spPr>
          <a:xfrm>
            <a:off x="254000" y="473127"/>
            <a:ext cx="5753049" cy="5559920"/>
          </a:xfrm>
          <a:custGeom>
            <a:avLst/>
            <a:gdLst>
              <a:gd name="connsiteX0" fmla="*/ 2912399 w 5753049"/>
              <a:gd name="connsiteY0" fmla="*/ 233 h 5559920"/>
              <a:gd name="connsiteX1" fmla="*/ 3016871 w 5753049"/>
              <a:gd name="connsiteY1" fmla="*/ 7029 h 5559920"/>
              <a:gd name="connsiteX2" fmla="*/ 3063786 w 5753049"/>
              <a:gd name="connsiteY2" fmla="*/ 391038 h 5559920"/>
              <a:gd name="connsiteX3" fmla="*/ 2635427 w 5753049"/>
              <a:gd name="connsiteY3" fmla="*/ 3682543 h 5559920"/>
              <a:gd name="connsiteX4" fmla="*/ 4120405 w 5753049"/>
              <a:gd name="connsiteY4" fmla="*/ 1667004 h 5559920"/>
              <a:gd name="connsiteX5" fmla="*/ 5752249 w 5753049"/>
              <a:gd name="connsiteY5" fmla="*/ 3146150 h 5559920"/>
              <a:gd name="connsiteX6" fmla="*/ 2651746 w 5753049"/>
              <a:gd name="connsiteY6" fmla="*/ 5559920 h 5559920"/>
              <a:gd name="connsiteX7" fmla="*/ 0 w 5753049"/>
              <a:gd name="connsiteY7" fmla="*/ 2341559 h 5559920"/>
              <a:gd name="connsiteX8" fmla="*/ 2912399 w 5753049"/>
              <a:gd name="connsiteY8" fmla="*/ 233 h 555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3049" h="5559920">
                <a:moveTo>
                  <a:pt x="2912399" y="233"/>
                </a:moveTo>
                <a:cubicBezTo>
                  <a:pt x="2954888" y="958"/>
                  <a:pt x="2990098" y="3346"/>
                  <a:pt x="3016871" y="7029"/>
                </a:cubicBezTo>
                <a:cubicBezTo>
                  <a:pt x="3222891" y="35474"/>
                  <a:pt x="3257568" y="317893"/>
                  <a:pt x="3063786" y="391038"/>
                </a:cubicBezTo>
                <a:cubicBezTo>
                  <a:pt x="968907" y="1191565"/>
                  <a:pt x="1511495" y="3682543"/>
                  <a:pt x="2635427" y="3682543"/>
                </a:cubicBezTo>
                <a:cubicBezTo>
                  <a:pt x="3598215" y="3682543"/>
                  <a:pt x="2994433" y="1910819"/>
                  <a:pt x="4120405" y="1667004"/>
                </a:cubicBezTo>
                <a:cubicBezTo>
                  <a:pt x="5842000" y="1293154"/>
                  <a:pt x="5752249" y="2512230"/>
                  <a:pt x="5752249" y="3146150"/>
                </a:cubicBezTo>
                <a:cubicBezTo>
                  <a:pt x="5752249" y="4413989"/>
                  <a:pt x="4724187" y="5559920"/>
                  <a:pt x="2651746" y="5559920"/>
                </a:cubicBezTo>
                <a:cubicBezTo>
                  <a:pt x="709852" y="5559920"/>
                  <a:pt x="0" y="4584659"/>
                  <a:pt x="0" y="2341559"/>
                </a:cubicBezTo>
                <a:cubicBezTo>
                  <a:pt x="0" y="352942"/>
                  <a:pt x="2275059" y="-10638"/>
                  <a:pt x="2912399" y="233"/>
                </a:cubicBezTo>
                <a:close/>
              </a:path>
            </a:pathLst>
          </a:custGeom>
        </p:spPr>
        <p:txBody>
          <a:bodyPr wrap="square">
            <a:noAutofit/>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18" name="Picture Placeholder 17"/>
          <p:cNvSpPr>
            <a:spLocks noGrp="1"/>
          </p:cNvSpPr>
          <p:nvPr>
            <p:ph type="pic" sz="quarter" idx="14"/>
          </p:nvPr>
        </p:nvSpPr>
        <p:spPr>
          <a:xfrm>
            <a:off x="-1" y="-12700"/>
            <a:ext cx="12202474" cy="6858000"/>
          </a:xfrm>
          <a:custGeom>
            <a:avLst/>
            <a:gdLst>
              <a:gd name="connsiteX0" fmla="*/ 6336661 w 12202474"/>
              <a:gd name="connsiteY0" fmla="*/ 0 h 6858000"/>
              <a:gd name="connsiteX1" fmla="*/ 12202474 w 12202474"/>
              <a:gd name="connsiteY1" fmla="*/ 0 h 6858000"/>
              <a:gd name="connsiteX2" fmla="*/ 12202474 w 12202474"/>
              <a:gd name="connsiteY2" fmla="*/ 6858000 h 6858000"/>
              <a:gd name="connsiteX3" fmla="*/ 10393214 w 12202474"/>
              <a:gd name="connsiteY3" fmla="*/ 4143375 h 6858000"/>
              <a:gd name="connsiteX4" fmla="*/ 8593476 w 12202474"/>
              <a:gd name="connsiteY4" fmla="*/ 2257425 h 6858000"/>
              <a:gd name="connsiteX5" fmla="*/ 6336661 w 12202474"/>
              <a:gd name="connsiteY5" fmla="*/ 0 h 6858000"/>
              <a:gd name="connsiteX6" fmla="*/ 0 w 12202474"/>
              <a:gd name="connsiteY6" fmla="*/ 0 h 6858000"/>
              <a:gd name="connsiteX7" fmla="*/ 2123439 w 12202474"/>
              <a:gd name="connsiteY7" fmla="*/ 0 h 6858000"/>
              <a:gd name="connsiteX8" fmla="*/ 3066131 w 12202474"/>
              <a:gd name="connsiteY8" fmla="*/ 3714750 h 6858000"/>
              <a:gd name="connsiteX9" fmla="*/ 4837250 w 12202474"/>
              <a:gd name="connsiteY9" fmla="*/ 6858000 h 6858000"/>
              <a:gd name="connsiteX10" fmla="*/ 0 w 12202474"/>
              <a:gd name="connsiteY10" fmla="*/ 6858000 h 6858000"/>
              <a:gd name="connsiteX11" fmla="*/ 0 w 12202474"/>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2474" h="6858000">
                <a:moveTo>
                  <a:pt x="6336661" y="0"/>
                </a:moveTo>
                <a:lnTo>
                  <a:pt x="12202474" y="0"/>
                </a:lnTo>
                <a:cubicBezTo>
                  <a:pt x="12202474" y="0"/>
                  <a:pt x="12202474" y="0"/>
                  <a:pt x="12202474" y="6858000"/>
                </a:cubicBezTo>
                <a:cubicBezTo>
                  <a:pt x="11097873" y="6858000"/>
                  <a:pt x="10393214" y="4886325"/>
                  <a:pt x="10393214" y="4143375"/>
                </a:cubicBezTo>
                <a:cubicBezTo>
                  <a:pt x="10393214" y="3400425"/>
                  <a:pt x="9993272" y="2257425"/>
                  <a:pt x="8593476" y="2257425"/>
                </a:cubicBezTo>
                <a:cubicBezTo>
                  <a:pt x="7193679" y="2257425"/>
                  <a:pt x="6336661" y="0"/>
                  <a:pt x="6336661" y="0"/>
                </a:cubicBezTo>
                <a:close/>
                <a:moveTo>
                  <a:pt x="0" y="0"/>
                </a:moveTo>
                <a:cubicBezTo>
                  <a:pt x="0" y="0"/>
                  <a:pt x="0" y="0"/>
                  <a:pt x="2123439" y="0"/>
                </a:cubicBezTo>
                <a:cubicBezTo>
                  <a:pt x="2123439" y="0"/>
                  <a:pt x="837949" y="3000375"/>
                  <a:pt x="3066131" y="3714750"/>
                </a:cubicBezTo>
                <a:cubicBezTo>
                  <a:pt x="5294313" y="4429125"/>
                  <a:pt x="4837250" y="6858000"/>
                  <a:pt x="4837250" y="6858000"/>
                </a:cubicBezTo>
                <a:lnTo>
                  <a:pt x="0" y="6858000"/>
                </a:lnTo>
                <a:cubicBezTo>
                  <a:pt x="0" y="6858000"/>
                  <a:pt x="0" y="6858000"/>
                  <a:pt x="0" y="0"/>
                </a:cubicBezTo>
                <a:close/>
              </a:path>
            </a:pathLst>
          </a:custGeom>
        </p:spPr>
        <p:txBody>
          <a:bodyPr wrap="square">
            <a:noAutofit/>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20" name="Picture Placeholder 19"/>
          <p:cNvSpPr>
            <a:spLocks noGrp="1"/>
          </p:cNvSpPr>
          <p:nvPr>
            <p:ph type="pic" sz="quarter" idx="13"/>
          </p:nvPr>
        </p:nvSpPr>
        <p:spPr>
          <a:xfrm>
            <a:off x="249818" y="359692"/>
            <a:ext cx="5629275" cy="5313858"/>
          </a:xfrm>
          <a:custGeom>
            <a:avLst/>
            <a:gdLst>
              <a:gd name="connsiteX0" fmla="*/ 4142641 w 5629275"/>
              <a:gd name="connsiteY0" fmla="*/ 3672629 h 5313858"/>
              <a:gd name="connsiteX1" fmla="*/ 4143048 w 5629275"/>
              <a:gd name="connsiteY1" fmla="*/ 3672728 h 5313858"/>
              <a:gd name="connsiteX2" fmla="*/ 4153323 w 5629275"/>
              <a:gd name="connsiteY2" fmla="*/ 3675902 h 5313858"/>
              <a:gd name="connsiteX3" fmla="*/ 4121316 w 5629275"/>
              <a:gd name="connsiteY3" fmla="*/ 3666095 h 5313858"/>
              <a:gd name="connsiteX4" fmla="*/ 4122404 w 5629275"/>
              <a:gd name="connsiteY4" fmla="*/ 3666429 h 5313858"/>
              <a:gd name="connsiteX5" fmla="*/ 4132895 w 5629275"/>
              <a:gd name="connsiteY5" fmla="*/ 3669643 h 5313858"/>
              <a:gd name="connsiteX6" fmla="*/ 4142641 w 5629275"/>
              <a:gd name="connsiteY6" fmla="*/ 3672629 h 5313858"/>
              <a:gd name="connsiteX7" fmla="*/ 4138034 w 5629275"/>
              <a:gd name="connsiteY7" fmla="*/ 3671504 h 5313858"/>
              <a:gd name="connsiteX8" fmla="*/ 4121177 w 5629275"/>
              <a:gd name="connsiteY8" fmla="*/ 3666098 h 5313858"/>
              <a:gd name="connsiteX9" fmla="*/ 2848614 w 5629275"/>
              <a:gd name="connsiteY9" fmla="*/ 291 h 5313858"/>
              <a:gd name="connsiteX10" fmla="*/ 2821433 w 5629275"/>
              <a:gd name="connsiteY10" fmla="*/ 146449 h 5313858"/>
              <a:gd name="connsiteX11" fmla="*/ 2799688 w 5629275"/>
              <a:gd name="connsiteY11" fmla="*/ 289901 h 5313858"/>
              <a:gd name="connsiteX12" fmla="*/ 2840460 w 5629275"/>
              <a:gd name="connsiteY12" fmla="*/ 273661 h 5313858"/>
              <a:gd name="connsiteX13" fmla="*/ 2886668 w 5629275"/>
              <a:gd name="connsiteY13" fmla="*/ 262834 h 5313858"/>
              <a:gd name="connsiteX14" fmla="*/ 2968213 w 5629275"/>
              <a:gd name="connsiteY14" fmla="*/ 246594 h 5313858"/>
              <a:gd name="connsiteX15" fmla="*/ 3041603 w 5629275"/>
              <a:gd name="connsiteY15" fmla="*/ 246594 h 5313858"/>
              <a:gd name="connsiteX16" fmla="*/ 3106838 w 5629275"/>
              <a:gd name="connsiteY16" fmla="*/ 260128 h 5313858"/>
              <a:gd name="connsiteX17" fmla="*/ 3223718 w 5629275"/>
              <a:gd name="connsiteY17" fmla="*/ 314260 h 5313858"/>
              <a:gd name="connsiteX18" fmla="*/ 3280799 w 5629275"/>
              <a:gd name="connsiteY18" fmla="*/ 354860 h 5313858"/>
              <a:gd name="connsiteX19" fmla="*/ 3340598 w 5629275"/>
              <a:gd name="connsiteY19" fmla="*/ 403579 h 5313858"/>
              <a:gd name="connsiteX20" fmla="*/ 3248181 w 5629275"/>
              <a:gd name="connsiteY20" fmla="*/ 798748 h 5313858"/>
              <a:gd name="connsiteX21" fmla="*/ 3384089 w 5629275"/>
              <a:gd name="connsiteY21" fmla="*/ 639057 h 5313858"/>
              <a:gd name="connsiteX22" fmla="*/ 3533587 w 5629275"/>
              <a:gd name="connsiteY22" fmla="*/ 484778 h 5313858"/>
              <a:gd name="connsiteX23" fmla="*/ 3547177 w 5629275"/>
              <a:gd name="connsiteY23" fmla="*/ 863707 h 5313858"/>
              <a:gd name="connsiteX24" fmla="*/ 3634158 w 5629275"/>
              <a:gd name="connsiteY24" fmla="*/ 871827 h 5313858"/>
              <a:gd name="connsiteX25" fmla="*/ 3751038 w 5629275"/>
              <a:gd name="connsiteY25" fmla="*/ 839348 h 5313858"/>
              <a:gd name="connsiteX26" fmla="*/ 3873354 w 5629275"/>
              <a:gd name="connsiteY26" fmla="*/ 817695 h 5313858"/>
              <a:gd name="connsiteX27" fmla="*/ 3922281 w 5629275"/>
              <a:gd name="connsiteY27" fmla="*/ 828521 h 5313858"/>
              <a:gd name="connsiteX28" fmla="*/ 3960335 w 5629275"/>
              <a:gd name="connsiteY28" fmla="*/ 858294 h 5313858"/>
              <a:gd name="connsiteX29" fmla="*/ 3973926 w 5629275"/>
              <a:gd name="connsiteY29" fmla="*/ 1004452 h 5313858"/>
              <a:gd name="connsiteX30" fmla="*/ 3865200 w 5629275"/>
              <a:gd name="connsiteY30" fmla="*/ 1291356 h 5313858"/>
              <a:gd name="connsiteX31" fmla="*/ 4316412 w 5629275"/>
              <a:gd name="connsiteY31" fmla="*/ 685069 h 5313858"/>
              <a:gd name="connsiteX32" fmla="*/ 4373493 w 5629275"/>
              <a:gd name="connsiteY32" fmla="*/ 720256 h 5313858"/>
              <a:gd name="connsiteX33" fmla="*/ 4403393 w 5629275"/>
              <a:gd name="connsiteY33" fmla="*/ 741909 h 5313858"/>
              <a:gd name="connsiteX34" fmla="*/ 4419701 w 5629275"/>
              <a:gd name="connsiteY34" fmla="*/ 774388 h 5313858"/>
              <a:gd name="connsiteX35" fmla="*/ 4221277 w 5629275"/>
              <a:gd name="connsiteY35" fmla="*/ 1158731 h 5313858"/>
              <a:gd name="connsiteX36" fmla="*/ 4215841 w 5629275"/>
              <a:gd name="connsiteY36" fmla="*/ 1139784 h 5313858"/>
              <a:gd name="connsiteX37" fmla="*/ 4060906 w 5629275"/>
              <a:gd name="connsiteY37" fmla="*/ 1331955 h 5313858"/>
              <a:gd name="connsiteX38" fmla="*/ 4088088 w 5629275"/>
              <a:gd name="connsiteY38" fmla="*/ 1342782 h 5313858"/>
              <a:gd name="connsiteX39" fmla="*/ 4177787 w 5629275"/>
              <a:gd name="connsiteY39" fmla="*/ 1299476 h 5313858"/>
              <a:gd name="connsiteX40" fmla="*/ 4207686 w 5629275"/>
              <a:gd name="connsiteY40" fmla="*/ 1318422 h 5313858"/>
              <a:gd name="connsiteX41" fmla="*/ 4414265 w 5629275"/>
              <a:gd name="connsiteY41" fmla="*/ 1161437 h 5313858"/>
              <a:gd name="connsiteX42" fmla="*/ 4618126 w 5629275"/>
              <a:gd name="connsiteY42" fmla="*/ 944906 h 5313858"/>
              <a:gd name="connsiteX43" fmla="*/ 4618126 w 5629275"/>
              <a:gd name="connsiteY43" fmla="*/ 1185797 h 5313858"/>
              <a:gd name="connsiteX44" fmla="*/ 4691516 w 5629275"/>
              <a:gd name="connsiteY44" fmla="*/ 1353608 h 5313858"/>
              <a:gd name="connsiteX45" fmla="*/ 4696952 w 5629275"/>
              <a:gd name="connsiteY45" fmla="*/ 1540366 h 5313858"/>
              <a:gd name="connsiteX46" fmla="*/ 4471346 w 5629275"/>
              <a:gd name="connsiteY46" fmla="*/ 1816443 h 5313858"/>
              <a:gd name="connsiteX47" fmla="*/ 4737724 w 5629275"/>
              <a:gd name="connsiteY47" fmla="*/ 1800203 h 5313858"/>
              <a:gd name="connsiteX48" fmla="*/ 5036720 w 5629275"/>
              <a:gd name="connsiteY48" fmla="*/ 1786670 h 5313858"/>
              <a:gd name="connsiteX49" fmla="*/ 5175345 w 5629275"/>
              <a:gd name="connsiteY49" fmla="*/ 1800203 h 5313858"/>
              <a:gd name="connsiteX50" fmla="*/ 5289507 w 5629275"/>
              <a:gd name="connsiteY50" fmla="*/ 1829976 h 5313858"/>
              <a:gd name="connsiteX51" fmla="*/ 5398233 w 5629275"/>
              <a:gd name="connsiteY51" fmla="*/ 1965308 h 5313858"/>
              <a:gd name="connsiteX52" fmla="*/ 5313971 w 5629275"/>
              <a:gd name="connsiteY52" fmla="*/ 1995081 h 5313858"/>
              <a:gd name="connsiteX53" fmla="*/ 5101955 w 5629275"/>
              <a:gd name="connsiteY53" fmla="*/ 2211612 h 5313858"/>
              <a:gd name="connsiteX54" fmla="*/ 4857323 w 5629275"/>
              <a:gd name="connsiteY54" fmla="*/ 2338824 h 5313858"/>
              <a:gd name="connsiteX55" fmla="*/ 4479501 w 5629275"/>
              <a:gd name="connsiteY55" fmla="*/ 2463329 h 5313858"/>
              <a:gd name="connsiteX56" fmla="*/ 4707825 w 5629275"/>
              <a:gd name="connsiteY56" fmla="*/ 2493102 h 5313858"/>
              <a:gd name="connsiteX57" fmla="*/ 5031284 w 5629275"/>
              <a:gd name="connsiteY57" fmla="*/ 2517462 h 5313858"/>
              <a:gd name="connsiteX58" fmla="*/ 5275917 w 5629275"/>
              <a:gd name="connsiteY58" fmla="*/ 2582421 h 5313858"/>
              <a:gd name="connsiteX59" fmla="*/ 5267762 w 5629275"/>
              <a:gd name="connsiteY59" fmla="*/ 2715046 h 5313858"/>
              <a:gd name="connsiteX60" fmla="*/ 5023129 w 5629275"/>
              <a:gd name="connsiteY60" fmla="*/ 2698806 h 5313858"/>
              <a:gd name="connsiteX61" fmla="*/ 5080210 w 5629275"/>
              <a:gd name="connsiteY61" fmla="*/ 2769179 h 5313858"/>
              <a:gd name="connsiteX62" fmla="*/ 5284071 w 5629275"/>
              <a:gd name="connsiteY62" fmla="*/ 2817898 h 5313858"/>
              <a:gd name="connsiteX63" fmla="*/ 5058465 w 5629275"/>
              <a:gd name="connsiteY63" fmla="*/ 2828725 h 5313858"/>
              <a:gd name="connsiteX64" fmla="*/ 5047593 w 5629275"/>
              <a:gd name="connsiteY64" fmla="*/ 2882858 h 5313858"/>
              <a:gd name="connsiteX65" fmla="*/ 5246017 w 5629275"/>
              <a:gd name="connsiteY65" fmla="*/ 2928871 h 5313858"/>
              <a:gd name="connsiteX66" fmla="*/ 5031284 w 5629275"/>
              <a:gd name="connsiteY66" fmla="*/ 2915337 h 5313858"/>
              <a:gd name="connsiteX67" fmla="*/ 4966048 w 5629275"/>
              <a:gd name="connsiteY67" fmla="*/ 2942404 h 5313858"/>
              <a:gd name="connsiteX68" fmla="*/ 4925276 w 5629275"/>
              <a:gd name="connsiteY68" fmla="*/ 2966763 h 5313858"/>
              <a:gd name="connsiteX69" fmla="*/ 4911685 w 5629275"/>
              <a:gd name="connsiteY69" fmla="*/ 3018190 h 5313858"/>
              <a:gd name="connsiteX70" fmla="*/ 5058465 w 5629275"/>
              <a:gd name="connsiteY70" fmla="*/ 3139988 h 5313858"/>
              <a:gd name="connsiteX71" fmla="*/ 5259608 w 5629275"/>
              <a:gd name="connsiteY71" fmla="*/ 3288853 h 5313858"/>
              <a:gd name="connsiteX72" fmla="*/ 5313971 w 5629275"/>
              <a:gd name="connsiteY72" fmla="*/ 3361932 h 5313858"/>
              <a:gd name="connsiteX73" fmla="*/ 5305816 w 5629275"/>
              <a:gd name="connsiteY73" fmla="*/ 3424185 h 5313858"/>
              <a:gd name="connsiteX74" fmla="*/ 4906249 w 5629275"/>
              <a:gd name="connsiteY74" fmla="*/ 3353812 h 5313858"/>
              <a:gd name="connsiteX75" fmla="*/ 5273198 w 5629275"/>
              <a:gd name="connsiteY75" fmla="*/ 3483731 h 5313858"/>
              <a:gd name="connsiteX76" fmla="*/ 5419978 w 5629275"/>
              <a:gd name="connsiteY76" fmla="*/ 3605529 h 5313858"/>
              <a:gd name="connsiteX77" fmla="*/ 5523268 w 5629275"/>
              <a:gd name="connsiteY77" fmla="*/ 3800407 h 5313858"/>
              <a:gd name="connsiteX78" fmla="*/ 5267762 w 5629275"/>
              <a:gd name="connsiteY78" fmla="*/ 3686729 h 5313858"/>
              <a:gd name="connsiteX79" fmla="*/ 5330279 w 5629275"/>
              <a:gd name="connsiteY79" fmla="*/ 3781461 h 5313858"/>
              <a:gd name="connsiteX80" fmla="*/ 5101955 w 5629275"/>
              <a:gd name="connsiteY80" fmla="*/ 3757101 h 5313858"/>
              <a:gd name="connsiteX81" fmla="*/ 4876350 w 5629275"/>
              <a:gd name="connsiteY81" fmla="*/ 3730035 h 5313858"/>
              <a:gd name="connsiteX82" fmla="*/ 4938867 w 5629275"/>
              <a:gd name="connsiteY82" fmla="*/ 3816647 h 5313858"/>
              <a:gd name="connsiteX83" fmla="*/ 5346588 w 5629275"/>
              <a:gd name="connsiteY83" fmla="*/ 3881606 h 5313858"/>
              <a:gd name="connsiteX84" fmla="*/ 5327561 w 5629275"/>
              <a:gd name="connsiteY84" fmla="*/ 3943859 h 5313858"/>
              <a:gd name="connsiteX85" fmla="*/ 5629275 w 5629275"/>
              <a:gd name="connsiteY85" fmla="*/ 4068364 h 5313858"/>
              <a:gd name="connsiteX86" fmla="*/ 5273198 w 5629275"/>
              <a:gd name="connsiteY86" fmla="*/ 3981752 h 5313858"/>
              <a:gd name="connsiteX87" fmla="*/ 5028566 w 5629275"/>
              <a:gd name="connsiteY87" fmla="*/ 3951979 h 5313858"/>
              <a:gd name="connsiteX88" fmla="*/ 4876350 w 5629275"/>
              <a:gd name="connsiteY88" fmla="*/ 3868073 h 5313858"/>
              <a:gd name="connsiteX89" fmla="*/ 4675207 w 5629275"/>
              <a:gd name="connsiteY89" fmla="*/ 3786874 h 5313858"/>
              <a:gd name="connsiteX90" fmla="*/ 4156041 w 5629275"/>
              <a:gd name="connsiteY90" fmla="*/ 3675902 h 5313858"/>
              <a:gd name="connsiteX91" fmla="*/ 4143048 w 5629275"/>
              <a:gd name="connsiteY91" fmla="*/ 3672728 h 5313858"/>
              <a:gd name="connsiteX92" fmla="*/ 4121555 w 5629275"/>
              <a:gd name="connsiteY92" fmla="*/ 3666090 h 5313858"/>
              <a:gd name="connsiteX93" fmla="*/ 4121316 w 5629275"/>
              <a:gd name="connsiteY93" fmla="*/ 3666095 h 5313858"/>
              <a:gd name="connsiteX94" fmla="*/ 4117987 w 5629275"/>
              <a:gd name="connsiteY94" fmla="*/ 3665075 h 5313858"/>
              <a:gd name="connsiteX95" fmla="*/ 4121177 w 5629275"/>
              <a:gd name="connsiteY95" fmla="*/ 3666098 h 5313858"/>
              <a:gd name="connsiteX96" fmla="*/ 4105076 w 5629275"/>
              <a:gd name="connsiteY96" fmla="*/ 3666429 h 5313858"/>
              <a:gd name="connsiteX97" fmla="*/ 4126142 w 5629275"/>
              <a:gd name="connsiteY97" fmla="*/ 3705675 h 5313858"/>
              <a:gd name="connsiteX98" fmla="*/ 4533863 w 5629275"/>
              <a:gd name="connsiteY98" fmla="*/ 3916793 h 5313858"/>
              <a:gd name="connsiteX99" fmla="*/ 4585508 w 5629275"/>
              <a:gd name="connsiteY99" fmla="*/ 3957392 h 5313858"/>
              <a:gd name="connsiteX100" fmla="*/ 4936149 w 5629275"/>
              <a:gd name="connsiteY100" fmla="*/ 4098137 h 5313858"/>
              <a:gd name="connsiteX101" fmla="*/ 4846450 w 5629275"/>
              <a:gd name="connsiteY101" fmla="*/ 4179336 h 5313858"/>
              <a:gd name="connsiteX102" fmla="*/ 4677925 w 5629275"/>
              <a:gd name="connsiteY102" fmla="*/ 4209109 h 5313858"/>
              <a:gd name="connsiteX103" fmla="*/ 4569199 w 5629275"/>
              <a:gd name="connsiteY103" fmla="*/ 4255122 h 5313858"/>
              <a:gd name="connsiteX104" fmla="*/ 4642589 w 5629275"/>
              <a:gd name="connsiteY104" fmla="*/ 4412107 h 5313858"/>
              <a:gd name="connsiteX105" fmla="*/ 4291949 w 5629275"/>
              <a:gd name="connsiteY105" fmla="*/ 4252416 h 5313858"/>
              <a:gd name="connsiteX106" fmla="*/ 4175068 w 5629275"/>
              <a:gd name="connsiteY106" fmla="*/ 4260535 h 5313858"/>
              <a:gd name="connsiteX107" fmla="*/ 4028289 w 5629275"/>
              <a:gd name="connsiteY107" fmla="*/ 4228056 h 5313858"/>
              <a:gd name="connsiteX108" fmla="*/ 3604258 w 5629275"/>
              <a:gd name="connsiteY108" fmla="*/ 3930326 h 5313858"/>
              <a:gd name="connsiteX109" fmla="*/ 3685803 w 5629275"/>
              <a:gd name="connsiteY109" fmla="*/ 4076484 h 5313858"/>
              <a:gd name="connsiteX110" fmla="*/ 4025571 w 5629275"/>
              <a:gd name="connsiteY110" fmla="*/ 4444587 h 5313858"/>
              <a:gd name="connsiteX111" fmla="*/ 4039161 w 5629275"/>
              <a:gd name="connsiteY111" fmla="*/ 4428347 h 5313858"/>
              <a:gd name="connsiteX112" fmla="*/ 3973926 w 5629275"/>
              <a:gd name="connsiteY112" fmla="*/ 4344441 h 5313858"/>
              <a:gd name="connsiteX113" fmla="*/ 4126142 w 5629275"/>
              <a:gd name="connsiteY113" fmla="*/ 4652998 h 5313858"/>
              <a:gd name="connsiteX114" fmla="*/ 3897818 w 5629275"/>
              <a:gd name="connsiteY114" fmla="*/ 4344441 h 5313858"/>
              <a:gd name="connsiteX115" fmla="*/ 3549895 w 5629275"/>
              <a:gd name="connsiteY115" fmla="*/ 3973632 h 5313858"/>
              <a:gd name="connsiteX116" fmla="*/ 3626003 w 5629275"/>
              <a:gd name="connsiteY116" fmla="*/ 4081897 h 5313858"/>
              <a:gd name="connsiteX117" fmla="*/ 3740165 w 5629275"/>
              <a:gd name="connsiteY117" fmla="*/ 4236176 h 5313858"/>
              <a:gd name="connsiteX118" fmla="*/ 3854327 w 5629275"/>
              <a:gd name="connsiteY118" fmla="*/ 4395867 h 5313858"/>
              <a:gd name="connsiteX119" fmla="*/ 3938590 w 5629275"/>
              <a:gd name="connsiteY119" fmla="*/ 4517666 h 5313858"/>
              <a:gd name="connsiteX120" fmla="*/ 3655903 w 5629275"/>
              <a:gd name="connsiteY120" fmla="*/ 4255122 h 5313858"/>
              <a:gd name="connsiteX121" fmla="*/ 3693957 w 5629275"/>
              <a:gd name="connsiteY121" fmla="*/ 4325495 h 5313858"/>
              <a:gd name="connsiteX122" fmla="*/ 3587949 w 5629275"/>
              <a:gd name="connsiteY122" fmla="*/ 4228056 h 5313858"/>
              <a:gd name="connsiteX123" fmla="*/ 3498251 w 5629275"/>
              <a:gd name="connsiteY123" fmla="*/ 4154977 h 5313858"/>
              <a:gd name="connsiteX124" fmla="*/ 3487378 w 5629275"/>
              <a:gd name="connsiteY124" fmla="*/ 4146857 h 5313858"/>
              <a:gd name="connsiteX125" fmla="*/ 3462915 w 5629275"/>
              <a:gd name="connsiteY125" fmla="*/ 4154977 h 5313858"/>
              <a:gd name="connsiteX126" fmla="*/ 3541741 w 5629275"/>
              <a:gd name="connsiteY126" fmla="*/ 4255122 h 5313858"/>
              <a:gd name="connsiteX127" fmla="*/ 3664057 w 5629275"/>
              <a:gd name="connsiteY127" fmla="*/ 4371507 h 5313858"/>
              <a:gd name="connsiteX128" fmla="*/ 3672212 w 5629275"/>
              <a:gd name="connsiteY128" fmla="*/ 4452707 h 5313858"/>
              <a:gd name="connsiteX129" fmla="*/ 3770065 w 5629275"/>
              <a:gd name="connsiteY129" fmla="*/ 4617811 h 5313858"/>
              <a:gd name="connsiteX130" fmla="*/ 3878791 w 5629275"/>
              <a:gd name="connsiteY130" fmla="*/ 4804569 h 5313858"/>
              <a:gd name="connsiteX131" fmla="*/ 3908690 w 5629275"/>
              <a:gd name="connsiteY131" fmla="*/ 4883062 h 5313858"/>
              <a:gd name="connsiteX132" fmla="*/ 3914127 w 5629275"/>
              <a:gd name="connsiteY132" fmla="*/ 4942608 h 5313858"/>
              <a:gd name="connsiteX133" fmla="*/ 3778219 w 5629275"/>
              <a:gd name="connsiteY133" fmla="*/ 4763970 h 5313858"/>
              <a:gd name="connsiteX134" fmla="*/ 3805401 w 5629275"/>
              <a:gd name="connsiteY134" fmla="*/ 4896595 h 5313858"/>
              <a:gd name="connsiteX135" fmla="*/ 3645030 w 5629275"/>
              <a:gd name="connsiteY135" fmla="*/ 4774796 h 5313858"/>
              <a:gd name="connsiteX136" fmla="*/ 3680366 w 5629275"/>
              <a:gd name="connsiteY136" fmla="*/ 4723370 h 5313858"/>
              <a:gd name="connsiteX137" fmla="*/ 3386807 w 5629275"/>
              <a:gd name="connsiteY137" fmla="*/ 4371507 h 5313858"/>
              <a:gd name="connsiteX138" fmla="*/ 3365062 w 5629275"/>
              <a:gd name="connsiteY138" fmla="*/ 4349854 h 5313858"/>
              <a:gd name="connsiteX139" fmla="*/ 3288954 w 5629275"/>
              <a:gd name="connsiteY139" fmla="*/ 4184750 h 5313858"/>
              <a:gd name="connsiteX140" fmla="*/ 3188382 w 5629275"/>
              <a:gd name="connsiteY140" fmla="*/ 4211816 h 5313858"/>
              <a:gd name="connsiteX141" fmla="*/ 3199255 w 5629275"/>
              <a:gd name="connsiteY141" fmla="*/ 4260535 h 5313858"/>
              <a:gd name="connsiteX142" fmla="*/ 3223718 w 5629275"/>
              <a:gd name="connsiteY142" fmla="*/ 4290308 h 5313858"/>
              <a:gd name="connsiteX143" fmla="*/ 3261772 w 5629275"/>
              <a:gd name="connsiteY143" fmla="*/ 4374214 h 5313858"/>
              <a:gd name="connsiteX144" fmla="*/ 3272645 w 5629275"/>
              <a:gd name="connsiteY144" fmla="*/ 4422934 h 5313858"/>
              <a:gd name="connsiteX145" fmla="*/ 3286236 w 5629275"/>
              <a:gd name="connsiteY145" fmla="*/ 4490599 h 5313858"/>
              <a:gd name="connsiteX146" fmla="*/ 3294390 w 5629275"/>
              <a:gd name="connsiteY146" fmla="*/ 4523079 h 5313858"/>
              <a:gd name="connsiteX147" fmla="*/ 3449324 w 5629275"/>
              <a:gd name="connsiteY147" fmla="*/ 5021100 h 5313858"/>
              <a:gd name="connsiteX148" fmla="*/ 3384089 w 5629275"/>
              <a:gd name="connsiteY148" fmla="*/ 4893888 h 5313858"/>
              <a:gd name="connsiteX149" fmla="*/ 3356907 w 5629275"/>
              <a:gd name="connsiteY149" fmla="*/ 4975087 h 5313858"/>
              <a:gd name="connsiteX150" fmla="*/ 3373216 w 5629275"/>
              <a:gd name="connsiteY150" fmla="*/ 5161845 h 5313858"/>
              <a:gd name="connsiteX151" fmla="*/ 3288954 w 5629275"/>
              <a:gd name="connsiteY151" fmla="*/ 5248457 h 5313858"/>
              <a:gd name="connsiteX152" fmla="*/ 3286236 w 5629275"/>
              <a:gd name="connsiteY152" fmla="*/ 5188911 h 5313858"/>
              <a:gd name="connsiteX153" fmla="*/ 3172073 w 5629275"/>
              <a:gd name="connsiteY153" fmla="*/ 5056286 h 5313858"/>
              <a:gd name="connsiteX154" fmla="*/ 3139456 w 5629275"/>
              <a:gd name="connsiteY154" fmla="*/ 5172672 h 5313858"/>
              <a:gd name="connsiteX155" fmla="*/ 2968213 w 5629275"/>
              <a:gd name="connsiteY155" fmla="*/ 4853289 h 5313858"/>
              <a:gd name="connsiteX156" fmla="*/ 2954622 w 5629275"/>
              <a:gd name="connsiteY156" fmla="*/ 4820809 h 5313858"/>
              <a:gd name="connsiteX157" fmla="*/ 2957340 w 5629275"/>
              <a:gd name="connsiteY157" fmla="*/ 4755850 h 5313858"/>
              <a:gd name="connsiteX158" fmla="*/ 2957340 w 5629275"/>
              <a:gd name="connsiteY158" fmla="*/ 4750436 h 5313858"/>
              <a:gd name="connsiteX159" fmla="*/ 2960058 w 5629275"/>
              <a:gd name="connsiteY159" fmla="*/ 4720663 h 5313858"/>
              <a:gd name="connsiteX160" fmla="*/ 2960058 w 5629275"/>
              <a:gd name="connsiteY160" fmla="*/ 4712544 h 5313858"/>
              <a:gd name="connsiteX161" fmla="*/ 2949186 w 5629275"/>
              <a:gd name="connsiteY161" fmla="*/ 4593452 h 5313858"/>
              <a:gd name="connsiteX162" fmla="*/ 2935595 w 5629275"/>
              <a:gd name="connsiteY162" fmla="*/ 4441880 h 5313858"/>
              <a:gd name="connsiteX163" fmla="*/ 2930159 w 5629275"/>
              <a:gd name="connsiteY163" fmla="*/ 4414814 h 5313858"/>
              <a:gd name="connsiteX164" fmla="*/ 2878514 w 5629275"/>
              <a:gd name="connsiteY164" fmla="*/ 4376921 h 5313858"/>
              <a:gd name="connsiteX165" fmla="*/ 2854051 w 5629275"/>
              <a:gd name="connsiteY165" fmla="*/ 4382334 h 5313858"/>
              <a:gd name="connsiteX166" fmla="*/ 2829587 w 5629275"/>
              <a:gd name="connsiteY166" fmla="*/ 4390454 h 5313858"/>
              <a:gd name="connsiteX167" fmla="*/ 2767070 w 5629275"/>
              <a:gd name="connsiteY167" fmla="*/ 4661118 h 5313858"/>
              <a:gd name="connsiteX168" fmla="*/ 2769788 w 5629275"/>
              <a:gd name="connsiteY168" fmla="*/ 4712544 h 5313858"/>
              <a:gd name="connsiteX169" fmla="*/ 2813279 w 5629275"/>
              <a:gd name="connsiteY169" fmla="*/ 4885768 h 5313858"/>
              <a:gd name="connsiteX170" fmla="*/ 2742607 w 5629275"/>
              <a:gd name="connsiteY170" fmla="*/ 4953434 h 5313858"/>
              <a:gd name="connsiteX171" fmla="*/ 2625727 w 5629275"/>
              <a:gd name="connsiteY171" fmla="*/ 5083353 h 5313858"/>
              <a:gd name="connsiteX172" fmla="*/ 2617572 w 5629275"/>
              <a:gd name="connsiteY172" fmla="*/ 5080646 h 5313858"/>
              <a:gd name="connsiteX173" fmla="*/ 2544182 w 5629275"/>
              <a:gd name="connsiteY173" fmla="*/ 4785623 h 5313858"/>
              <a:gd name="connsiteX174" fmla="*/ 2503410 w 5629275"/>
              <a:gd name="connsiteY174" fmla="*/ 4766676 h 5313858"/>
              <a:gd name="connsiteX175" fmla="*/ 2451765 w 5629275"/>
              <a:gd name="connsiteY175" fmla="*/ 4780209 h 5313858"/>
              <a:gd name="connsiteX176" fmla="*/ 2402839 w 5629275"/>
              <a:gd name="connsiteY176" fmla="*/ 4788329 h 5313858"/>
              <a:gd name="connsiteX177" fmla="*/ 2362067 w 5629275"/>
              <a:gd name="connsiteY177" fmla="*/ 4747730 h 5313858"/>
              <a:gd name="connsiteX178" fmla="*/ 2372939 w 5629275"/>
              <a:gd name="connsiteY178" fmla="*/ 4368801 h 5313858"/>
              <a:gd name="connsiteX179" fmla="*/ 2332167 w 5629275"/>
              <a:gd name="connsiteY179" fmla="*/ 4552852 h 5313858"/>
              <a:gd name="connsiteX180" fmla="*/ 2294113 w 5629275"/>
              <a:gd name="connsiteY180" fmla="*/ 4671944 h 5313858"/>
              <a:gd name="connsiteX181" fmla="*/ 2253341 w 5629275"/>
              <a:gd name="connsiteY181" fmla="*/ 4758556 h 5313858"/>
              <a:gd name="connsiteX182" fmla="*/ 2231596 w 5629275"/>
              <a:gd name="connsiteY182" fmla="*/ 4815396 h 5313858"/>
              <a:gd name="connsiteX183" fmla="*/ 2234314 w 5629275"/>
              <a:gd name="connsiteY183" fmla="*/ 4801863 h 5313858"/>
              <a:gd name="connsiteX184" fmla="*/ 2258777 w 5629275"/>
              <a:gd name="connsiteY184" fmla="*/ 4712544 h 5313858"/>
              <a:gd name="connsiteX185" fmla="*/ 2182669 w 5629275"/>
              <a:gd name="connsiteY185" fmla="*/ 4839755 h 5313858"/>
              <a:gd name="connsiteX186" fmla="*/ 2095688 w 5629275"/>
              <a:gd name="connsiteY186" fmla="*/ 5048166 h 5313858"/>
              <a:gd name="connsiteX187" fmla="*/ 2087534 w 5629275"/>
              <a:gd name="connsiteY187" fmla="*/ 5050873 h 5313858"/>
              <a:gd name="connsiteX188" fmla="*/ 1997835 w 5629275"/>
              <a:gd name="connsiteY188" fmla="*/ 5067113 h 5313858"/>
              <a:gd name="connsiteX189" fmla="*/ 1891828 w 5629275"/>
              <a:gd name="connsiteY189" fmla="*/ 5121246 h 5313858"/>
              <a:gd name="connsiteX190" fmla="*/ 1750484 w 5629275"/>
              <a:gd name="connsiteY190" fmla="*/ 5210565 h 5313858"/>
              <a:gd name="connsiteX191" fmla="*/ 1861928 w 5629275"/>
              <a:gd name="connsiteY191" fmla="*/ 5083353 h 5313858"/>
              <a:gd name="connsiteX192" fmla="*/ 1940754 w 5629275"/>
              <a:gd name="connsiteY192" fmla="*/ 4934488 h 5313858"/>
              <a:gd name="connsiteX193" fmla="*/ 2016862 w 5629275"/>
              <a:gd name="connsiteY193" fmla="*/ 4769383 h 5313858"/>
              <a:gd name="connsiteX194" fmla="*/ 2114715 w 5629275"/>
              <a:gd name="connsiteY194" fmla="*/ 4579918 h 5313858"/>
              <a:gd name="connsiteX195" fmla="*/ 2022299 w 5629275"/>
              <a:gd name="connsiteY195" fmla="*/ 4636758 h 5313858"/>
              <a:gd name="connsiteX196" fmla="*/ 1842901 w 5629275"/>
              <a:gd name="connsiteY196" fmla="*/ 4864115 h 5313858"/>
              <a:gd name="connsiteX197" fmla="*/ 1649913 w 5629275"/>
              <a:gd name="connsiteY197" fmla="*/ 5067113 h 5313858"/>
              <a:gd name="connsiteX198" fmla="*/ 1535751 w 5629275"/>
              <a:gd name="connsiteY198" fmla="*/ 5067113 h 5313858"/>
              <a:gd name="connsiteX199" fmla="*/ 1687967 w 5629275"/>
              <a:gd name="connsiteY199" fmla="*/ 4717957 h 5313858"/>
              <a:gd name="connsiteX200" fmla="*/ 1484106 w 5629275"/>
              <a:gd name="connsiteY200" fmla="*/ 4931781 h 5313858"/>
              <a:gd name="connsiteX201" fmla="*/ 1369944 w 5629275"/>
              <a:gd name="connsiteY201" fmla="*/ 4983207 h 5313858"/>
              <a:gd name="connsiteX202" fmla="*/ 1217728 w 5629275"/>
              <a:gd name="connsiteY202" fmla="*/ 5037340 h 5313858"/>
              <a:gd name="connsiteX203" fmla="*/ 1348199 w 5629275"/>
              <a:gd name="connsiteY203" fmla="*/ 4828929 h 5313858"/>
              <a:gd name="connsiteX204" fmla="*/ 1560214 w 5629275"/>
              <a:gd name="connsiteY204" fmla="*/ 4588038 h 5313858"/>
              <a:gd name="connsiteX205" fmla="*/ 1503133 w 5629275"/>
              <a:gd name="connsiteY205" fmla="*/ 4585332 h 5313858"/>
              <a:gd name="connsiteX206" fmla="*/ 1486825 w 5629275"/>
              <a:gd name="connsiteY206" fmla="*/ 4536612 h 5313858"/>
              <a:gd name="connsiteX207" fmla="*/ 1315581 w 5629275"/>
              <a:gd name="connsiteY207" fmla="*/ 4593452 h 5313858"/>
              <a:gd name="connsiteX208" fmla="*/ 1244910 w 5629275"/>
              <a:gd name="connsiteY208" fmla="*/ 4736903 h 5313858"/>
              <a:gd name="connsiteX209" fmla="*/ 1225883 w 5629275"/>
              <a:gd name="connsiteY209" fmla="*/ 4661118 h 5313858"/>
              <a:gd name="connsiteX210" fmla="*/ 1160647 w 5629275"/>
              <a:gd name="connsiteY210" fmla="*/ 4631345 h 5313858"/>
              <a:gd name="connsiteX211" fmla="*/ 948632 w 5629275"/>
              <a:gd name="connsiteY211" fmla="*/ 4636758 h 5313858"/>
              <a:gd name="connsiteX212" fmla="*/ 763798 w 5629275"/>
              <a:gd name="connsiteY212" fmla="*/ 4612398 h 5313858"/>
              <a:gd name="connsiteX213" fmla="*/ 736617 w 5629275"/>
              <a:gd name="connsiteY213" fmla="*/ 4558265 h 5313858"/>
              <a:gd name="connsiteX214" fmla="*/ 785543 w 5629275"/>
              <a:gd name="connsiteY214" fmla="*/ 4460826 h 5313858"/>
              <a:gd name="connsiteX215" fmla="*/ 1541187 w 5629275"/>
              <a:gd name="connsiteY215" fmla="*/ 4076484 h 5313858"/>
              <a:gd name="connsiteX216" fmla="*/ 1595550 w 5629275"/>
              <a:gd name="connsiteY216" fmla="*/ 4000698 h 5313858"/>
              <a:gd name="connsiteX217" fmla="*/ 1467798 w 5629275"/>
              <a:gd name="connsiteY217" fmla="*/ 4011525 h 5313858"/>
              <a:gd name="connsiteX218" fmla="*/ 1369944 w 5629275"/>
              <a:gd name="connsiteY218" fmla="*/ 4006112 h 5313858"/>
              <a:gd name="connsiteX219" fmla="*/ 1519442 w 5629275"/>
              <a:gd name="connsiteY219" fmla="*/ 3905966 h 5313858"/>
              <a:gd name="connsiteX220" fmla="*/ 1296554 w 5629275"/>
              <a:gd name="connsiteY220" fmla="*/ 4000698 h 5313858"/>
              <a:gd name="connsiteX221" fmla="*/ 1062794 w 5629275"/>
              <a:gd name="connsiteY221" fmla="*/ 4044004 h 5313858"/>
              <a:gd name="connsiteX222" fmla="*/ 1136184 w 5629275"/>
              <a:gd name="connsiteY222" fmla="*/ 4081897 h 5313858"/>
              <a:gd name="connsiteX223" fmla="*/ 1212292 w 5629275"/>
              <a:gd name="connsiteY223" fmla="*/ 4090017 h 5313858"/>
              <a:gd name="connsiteX224" fmla="*/ 1255782 w 5629275"/>
              <a:gd name="connsiteY224" fmla="*/ 4114377 h 5313858"/>
              <a:gd name="connsiteX225" fmla="*/ 1130748 w 5629275"/>
              <a:gd name="connsiteY225" fmla="*/ 4136030 h 5313858"/>
              <a:gd name="connsiteX226" fmla="*/ 1005713 w 5629275"/>
              <a:gd name="connsiteY226" fmla="*/ 4157683 h 5313858"/>
              <a:gd name="connsiteX227" fmla="*/ 750208 w 5629275"/>
              <a:gd name="connsiteY227" fmla="*/ 4187456 h 5313858"/>
              <a:gd name="connsiteX228" fmla="*/ 823597 w 5629275"/>
              <a:gd name="connsiteY228" fmla="*/ 4211816 h 5313858"/>
              <a:gd name="connsiteX229" fmla="*/ 861651 w 5629275"/>
              <a:gd name="connsiteY229" fmla="*/ 4225349 h 5313858"/>
              <a:gd name="connsiteX230" fmla="*/ 899706 w 5629275"/>
              <a:gd name="connsiteY230" fmla="*/ 4236176 h 5313858"/>
              <a:gd name="connsiteX231" fmla="*/ 1049203 w 5629275"/>
              <a:gd name="connsiteY231" fmla="*/ 4276775 h 5313858"/>
              <a:gd name="connsiteX232" fmla="*/ 861651 w 5629275"/>
              <a:gd name="connsiteY232" fmla="*/ 4311962 h 5313858"/>
              <a:gd name="connsiteX233" fmla="*/ 752926 w 5629275"/>
              <a:gd name="connsiteY233" fmla="*/ 4336321 h 5313858"/>
              <a:gd name="connsiteX234" fmla="*/ 491984 w 5629275"/>
              <a:gd name="connsiteY234" fmla="*/ 4482480 h 5313858"/>
              <a:gd name="connsiteX235" fmla="*/ 402285 w 5629275"/>
              <a:gd name="connsiteY235" fmla="*/ 4417520 h 5313858"/>
              <a:gd name="connsiteX236" fmla="*/ 486548 w 5629275"/>
              <a:gd name="connsiteY236" fmla="*/ 4317375 h 5313858"/>
              <a:gd name="connsiteX237" fmla="*/ 568092 w 5629275"/>
              <a:gd name="connsiteY237" fmla="*/ 4225349 h 5313858"/>
              <a:gd name="connsiteX238" fmla="*/ 456648 w 5629275"/>
              <a:gd name="connsiteY238" fmla="*/ 4176630 h 5313858"/>
              <a:gd name="connsiteX239" fmla="*/ 714872 w 5629275"/>
              <a:gd name="connsiteY239" fmla="*/ 4076484 h 5313858"/>
              <a:gd name="connsiteX240" fmla="*/ 1016586 w 5629275"/>
              <a:gd name="connsiteY240" fmla="*/ 3965512 h 5313858"/>
              <a:gd name="connsiteX241" fmla="*/ 962223 w 5629275"/>
              <a:gd name="connsiteY241" fmla="*/ 3916793 h 5313858"/>
              <a:gd name="connsiteX242" fmla="*/ 1119875 w 5629275"/>
              <a:gd name="connsiteY242" fmla="*/ 3822060 h 5313858"/>
              <a:gd name="connsiteX243" fmla="*/ 1215010 w 5629275"/>
              <a:gd name="connsiteY243" fmla="*/ 3776048 h 5313858"/>
              <a:gd name="connsiteX244" fmla="*/ 1239473 w 5629275"/>
              <a:gd name="connsiteY244" fmla="*/ 3762514 h 5313858"/>
              <a:gd name="connsiteX245" fmla="*/ 1255782 w 5629275"/>
              <a:gd name="connsiteY245" fmla="*/ 3751688 h 5313858"/>
              <a:gd name="connsiteX246" fmla="*/ 1253064 w 5629275"/>
              <a:gd name="connsiteY246" fmla="*/ 3735448 h 5313858"/>
              <a:gd name="connsiteX247" fmla="*/ 1253064 w 5629275"/>
              <a:gd name="connsiteY247" fmla="*/ 3732741 h 5313858"/>
              <a:gd name="connsiteX248" fmla="*/ 1356354 w 5629275"/>
              <a:gd name="connsiteY248" fmla="*/ 3719208 h 5313858"/>
              <a:gd name="connsiteX249" fmla="*/ 1263937 w 5629275"/>
              <a:gd name="connsiteY249" fmla="*/ 3678609 h 5313858"/>
              <a:gd name="connsiteX250" fmla="*/ 1215010 w 5629275"/>
              <a:gd name="connsiteY250" fmla="*/ 3670489 h 5313858"/>
              <a:gd name="connsiteX251" fmla="*/ 1201419 w 5629275"/>
              <a:gd name="connsiteY251" fmla="*/ 3670489 h 5313858"/>
              <a:gd name="connsiteX252" fmla="*/ 1043767 w 5629275"/>
              <a:gd name="connsiteY252" fmla="*/ 3670489 h 5313858"/>
              <a:gd name="connsiteX253" fmla="*/ 970377 w 5629275"/>
              <a:gd name="connsiteY253" fmla="*/ 3716502 h 5313858"/>
              <a:gd name="connsiteX254" fmla="*/ 951350 w 5629275"/>
              <a:gd name="connsiteY254" fmla="*/ 3713795 h 5313858"/>
              <a:gd name="connsiteX255" fmla="*/ 823597 w 5629275"/>
              <a:gd name="connsiteY255" fmla="*/ 3692142 h 5313858"/>
              <a:gd name="connsiteX256" fmla="*/ 763798 w 5629275"/>
              <a:gd name="connsiteY256" fmla="*/ 3665075 h 5313858"/>
              <a:gd name="connsiteX257" fmla="*/ 820879 w 5629275"/>
              <a:gd name="connsiteY257" fmla="*/ 3616356 h 5313858"/>
              <a:gd name="connsiteX258" fmla="*/ 440339 w 5629275"/>
              <a:gd name="connsiteY258" fmla="*/ 3589290 h 5313858"/>
              <a:gd name="connsiteX259" fmla="*/ 201143 w 5629275"/>
              <a:gd name="connsiteY259" fmla="*/ 3629889 h 5313858"/>
              <a:gd name="connsiteX260" fmla="*/ 298996 w 5629275"/>
              <a:gd name="connsiteY260" fmla="*/ 3578463 h 5313858"/>
              <a:gd name="connsiteX261" fmla="*/ 627891 w 5629275"/>
              <a:gd name="connsiteY261" fmla="*/ 3556810 h 5313858"/>
              <a:gd name="connsiteX262" fmla="*/ 494702 w 5629275"/>
              <a:gd name="connsiteY262" fmla="*/ 3491851 h 5313858"/>
              <a:gd name="connsiteX263" fmla="*/ 228324 w 5629275"/>
              <a:gd name="connsiteY263" fmla="*/ 3459371 h 5313858"/>
              <a:gd name="connsiteX264" fmla="*/ 35336 w 5629275"/>
              <a:gd name="connsiteY264" fmla="*/ 3421478 h 5313858"/>
              <a:gd name="connsiteX265" fmla="*/ 119598 w 5629275"/>
              <a:gd name="connsiteY265" fmla="*/ 3348399 h 5313858"/>
              <a:gd name="connsiteX266" fmla="*/ 133189 w 5629275"/>
              <a:gd name="connsiteY266" fmla="*/ 3345692 h 5313858"/>
              <a:gd name="connsiteX267" fmla="*/ 247351 w 5629275"/>
              <a:gd name="connsiteY267" fmla="*/ 3367346 h 5313858"/>
              <a:gd name="connsiteX268" fmla="*/ 293560 w 5629275"/>
              <a:gd name="connsiteY268" fmla="*/ 3332159 h 5313858"/>
              <a:gd name="connsiteX269" fmla="*/ 318023 w 5629275"/>
              <a:gd name="connsiteY269" fmla="*/ 3318626 h 5313858"/>
              <a:gd name="connsiteX270" fmla="*/ 606146 w 5629275"/>
              <a:gd name="connsiteY270" fmla="*/ 3345692 h 5313858"/>
              <a:gd name="connsiteX271" fmla="*/ 777389 w 5629275"/>
              <a:gd name="connsiteY271" fmla="*/ 3359226 h 5313858"/>
              <a:gd name="connsiteX272" fmla="*/ 782825 w 5629275"/>
              <a:gd name="connsiteY272" fmla="*/ 3407945 h 5313858"/>
              <a:gd name="connsiteX273" fmla="*/ 1022022 w 5629275"/>
              <a:gd name="connsiteY273" fmla="*/ 3370052 h 5313858"/>
              <a:gd name="connsiteX274" fmla="*/ 1057358 w 5629275"/>
              <a:gd name="connsiteY274" fmla="*/ 3307800 h 5313858"/>
              <a:gd name="connsiteX275" fmla="*/ 595274 w 5629275"/>
              <a:gd name="connsiteY275" fmla="*/ 3226600 h 5313858"/>
              <a:gd name="connsiteX276" fmla="*/ 195706 w 5629275"/>
              <a:gd name="connsiteY276" fmla="*/ 3169761 h 5313858"/>
              <a:gd name="connsiteX277" fmla="*/ 405003 w 5629275"/>
              <a:gd name="connsiteY277" fmla="*/ 3131868 h 5313858"/>
              <a:gd name="connsiteX278" fmla="*/ 62517 w 5629275"/>
              <a:gd name="connsiteY278" fmla="*/ 3118335 h 5313858"/>
              <a:gd name="connsiteX279" fmla="*/ 0 w 5629275"/>
              <a:gd name="connsiteY279" fmla="*/ 3001950 h 5313858"/>
              <a:gd name="connsiteX280" fmla="*/ 125035 w 5629275"/>
              <a:gd name="connsiteY280" fmla="*/ 3088562 h 5313858"/>
              <a:gd name="connsiteX281" fmla="*/ 426749 w 5629275"/>
              <a:gd name="connsiteY281" fmla="*/ 3015483 h 5313858"/>
              <a:gd name="connsiteX282" fmla="*/ 535474 w 5629275"/>
              <a:gd name="connsiteY282" fmla="*/ 2964057 h 5313858"/>
              <a:gd name="connsiteX283" fmla="*/ 519165 w 5629275"/>
              <a:gd name="connsiteY283" fmla="*/ 2909924 h 5313858"/>
              <a:gd name="connsiteX284" fmla="*/ 505575 w 5629275"/>
              <a:gd name="connsiteY284" fmla="*/ 2901804 h 5313858"/>
              <a:gd name="connsiteX285" fmla="*/ 212015 w 5629275"/>
              <a:gd name="connsiteY285" fmla="*/ 2655500 h 5313858"/>
              <a:gd name="connsiteX286" fmla="*/ 725744 w 5629275"/>
              <a:gd name="connsiteY286" fmla="*/ 2977590 h 5313858"/>
              <a:gd name="connsiteX287" fmla="*/ 853497 w 5629275"/>
              <a:gd name="connsiteY287" fmla="*/ 3010070 h 5313858"/>
              <a:gd name="connsiteX288" fmla="*/ 723026 w 5629275"/>
              <a:gd name="connsiteY288" fmla="*/ 2893684 h 5313858"/>
              <a:gd name="connsiteX289" fmla="*/ 905142 w 5629275"/>
              <a:gd name="connsiteY289" fmla="*/ 3018190 h 5313858"/>
              <a:gd name="connsiteX290" fmla="*/ 924169 w 5629275"/>
              <a:gd name="connsiteY290" fmla="*/ 3020896 h 5313858"/>
              <a:gd name="connsiteX291" fmla="*/ 793698 w 5629275"/>
              <a:gd name="connsiteY291" fmla="*/ 2923457 h 5313858"/>
              <a:gd name="connsiteX292" fmla="*/ 962223 w 5629275"/>
              <a:gd name="connsiteY292" fmla="*/ 2966763 h 5313858"/>
              <a:gd name="connsiteX293" fmla="*/ 720308 w 5629275"/>
              <a:gd name="connsiteY293" fmla="*/ 2807072 h 5313858"/>
              <a:gd name="connsiteX294" fmla="*/ 815443 w 5629275"/>
              <a:gd name="connsiteY294" fmla="*/ 2782712 h 5313858"/>
              <a:gd name="connsiteX295" fmla="*/ 1103566 w 5629275"/>
              <a:gd name="connsiteY295" fmla="*/ 2907217 h 5313858"/>
              <a:gd name="connsiteX296" fmla="*/ 1013868 w 5629275"/>
              <a:gd name="connsiteY296" fmla="*/ 2836845 h 5313858"/>
              <a:gd name="connsiteX297" fmla="*/ 1035613 w 5629275"/>
              <a:gd name="connsiteY297" fmla="*/ 2812485 h 5313858"/>
              <a:gd name="connsiteX298" fmla="*/ 1049203 w 5629275"/>
              <a:gd name="connsiteY298" fmla="*/ 2820605 h 5313858"/>
              <a:gd name="connsiteX299" fmla="*/ 1038331 w 5629275"/>
              <a:gd name="connsiteY299" fmla="*/ 2809779 h 5313858"/>
              <a:gd name="connsiteX300" fmla="*/ 1016586 w 5629275"/>
              <a:gd name="connsiteY300" fmla="*/ 2742113 h 5313858"/>
              <a:gd name="connsiteX301" fmla="*/ 975814 w 5629275"/>
              <a:gd name="connsiteY301" fmla="*/ 2706926 h 5313858"/>
              <a:gd name="connsiteX302" fmla="*/ 940478 w 5629275"/>
              <a:gd name="connsiteY302" fmla="*/ 2687980 h 5313858"/>
              <a:gd name="connsiteX303" fmla="*/ 916014 w 5629275"/>
              <a:gd name="connsiteY303" fmla="*/ 2677153 h 5313858"/>
              <a:gd name="connsiteX304" fmla="*/ 812725 w 5629275"/>
              <a:gd name="connsiteY304" fmla="*/ 2617607 h 5313858"/>
              <a:gd name="connsiteX305" fmla="*/ 761080 w 5629275"/>
              <a:gd name="connsiteY305" fmla="*/ 2582421 h 5313858"/>
              <a:gd name="connsiteX306" fmla="*/ 747489 w 5629275"/>
              <a:gd name="connsiteY306" fmla="*/ 2533702 h 5313858"/>
              <a:gd name="connsiteX307" fmla="*/ 935041 w 5629275"/>
              <a:gd name="connsiteY307" fmla="*/ 2620314 h 5313858"/>
              <a:gd name="connsiteX308" fmla="*/ 943196 w 5629275"/>
              <a:gd name="connsiteY308" fmla="*/ 2587834 h 5313858"/>
              <a:gd name="connsiteX309" fmla="*/ 956787 w 5629275"/>
              <a:gd name="connsiteY309" fmla="*/ 2555355 h 5313858"/>
              <a:gd name="connsiteX310" fmla="*/ 986686 w 5629275"/>
              <a:gd name="connsiteY310" fmla="*/ 2528288 h 5313858"/>
              <a:gd name="connsiteX311" fmla="*/ 1035613 w 5629275"/>
              <a:gd name="connsiteY311" fmla="*/ 2512049 h 5313858"/>
              <a:gd name="connsiteX312" fmla="*/ 1051922 w 5629275"/>
              <a:gd name="connsiteY312" fmla="*/ 2509342 h 5313858"/>
              <a:gd name="connsiteX313" fmla="*/ 1051922 w 5629275"/>
              <a:gd name="connsiteY313" fmla="*/ 2506635 h 5313858"/>
              <a:gd name="connsiteX314" fmla="*/ 956787 w 5629275"/>
              <a:gd name="connsiteY314" fmla="*/ 2482276 h 5313858"/>
              <a:gd name="connsiteX315" fmla="*/ 872524 w 5629275"/>
              <a:gd name="connsiteY315" fmla="*/ 2433556 h 5313858"/>
              <a:gd name="connsiteX316" fmla="*/ 793698 w 5629275"/>
              <a:gd name="connsiteY316" fmla="*/ 2341531 h 5313858"/>
              <a:gd name="connsiteX317" fmla="*/ 932323 w 5629275"/>
              <a:gd name="connsiteY317" fmla="*/ 2422730 h 5313858"/>
              <a:gd name="connsiteX318" fmla="*/ 1038331 w 5629275"/>
              <a:gd name="connsiteY318" fmla="*/ 2436263 h 5313858"/>
              <a:gd name="connsiteX319" fmla="*/ 1041049 w 5629275"/>
              <a:gd name="connsiteY319" fmla="*/ 2433556 h 5313858"/>
              <a:gd name="connsiteX320" fmla="*/ 1043767 w 5629275"/>
              <a:gd name="connsiteY320" fmla="*/ 2417316 h 5313858"/>
              <a:gd name="connsiteX321" fmla="*/ 1212292 w 5629275"/>
              <a:gd name="connsiteY321" fmla="*/ 2433556 h 5313858"/>
              <a:gd name="connsiteX322" fmla="*/ 1119875 w 5629275"/>
              <a:gd name="connsiteY322" fmla="*/ 2365890 h 5313858"/>
              <a:gd name="connsiteX323" fmla="*/ 1212292 w 5629275"/>
              <a:gd name="connsiteY323" fmla="*/ 2422730 h 5313858"/>
              <a:gd name="connsiteX324" fmla="*/ 1111721 w 5629275"/>
              <a:gd name="connsiteY324" fmla="*/ 2338824 h 5313858"/>
              <a:gd name="connsiteX325" fmla="*/ 1282964 w 5629275"/>
              <a:gd name="connsiteY325" fmla="*/ 2452503 h 5313858"/>
              <a:gd name="connsiteX326" fmla="*/ 1296554 w 5629275"/>
              <a:gd name="connsiteY326" fmla="*/ 2468742 h 5313858"/>
              <a:gd name="connsiteX327" fmla="*/ 1337326 w 5629275"/>
              <a:gd name="connsiteY327" fmla="*/ 2460623 h 5313858"/>
              <a:gd name="connsiteX328" fmla="*/ 1117157 w 5629275"/>
              <a:gd name="connsiteY328" fmla="*/ 2195372 h 5313858"/>
              <a:gd name="connsiteX329" fmla="*/ 964941 w 5629275"/>
              <a:gd name="connsiteY329" fmla="*/ 2024854 h 5313858"/>
              <a:gd name="connsiteX330" fmla="*/ 864370 w 5629275"/>
              <a:gd name="connsiteY330" fmla="*/ 1894935 h 5313858"/>
              <a:gd name="connsiteX331" fmla="*/ 1038331 w 5629275"/>
              <a:gd name="connsiteY331" fmla="*/ 1946361 h 5313858"/>
              <a:gd name="connsiteX332" fmla="*/ 1152493 w 5629275"/>
              <a:gd name="connsiteY332" fmla="*/ 2057334 h 5313858"/>
              <a:gd name="connsiteX333" fmla="*/ 1149775 w 5629275"/>
              <a:gd name="connsiteY333" fmla="*/ 2035680 h 5313858"/>
              <a:gd name="connsiteX334" fmla="*/ 1119875 w 5629275"/>
              <a:gd name="connsiteY334" fmla="*/ 1968015 h 5313858"/>
              <a:gd name="connsiteX335" fmla="*/ 1141620 w 5629275"/>
              <a:gd name="connsiteY335" fmla="*/ 1897642 h 5313858"/>
              <a:gd name="connsiteX336" fmla="*/ 1092694 w 5629275"/>
              <a:gd name="connsiteY336" fmla="*/ 1821856 h 5313858"/>
              <a:gd name="connsiteX337" fmla="*/ 1157929 w 5629275"/>
              <a:gd name="connsiteY337" fmla="*/ 1894935 h 5313858"/>
              <a:gd name="connsiteX338" fmla="*/ 1198701 w 5629275"/>
              <a:gd name="connsiteY338" fmla="*/ 1900349 h 5313858"/>
              <a:gd name="connsiteX339" fmla="*/ 1215010 w 5629275"/>
              <a:gd name="connsiteY339" fmla="*/ 1903055 h 5313858"/>
              <a:gd name="connsiteX340" fmla="*/ 1043767 w 5629275"/>
              <a:gd name="connsiteY340" fmla="*/ 1664871 h 5313858"/>
              <a:gd name="connsiteX341" fmla="*/ 992122 w 5629275"/>
              <a:gd name="connsiteY341" fmla="*/ 1543073 h 5313858"/>
              <a:gd name="connsiteX342" fmla="*/ 970377 w 5629275"/>
              <a:gd name="connsiteY342" fmla="*/ 1483527 h 5313858"/>
              <a:gd name="connsiteX343" fmla="*/ 937760 w 5629275"/>
              <a:gd name="connsiteY343" fmla="*/ 1413154 h 5313858"/>
              <a:gd name="connsiteX344" fmla="*/ 1331890 w 5629275"/>
              <a:gd name="connsiteY344" fmla="*/ 1762310 h 5313858"/>
              <a:gd name="connsiteX345" fmla="*/ 1353635 w 5629275"/>
              <a:gd name="connsiteY345" fmla="*/ 1778550 h 5313858"/>
              <a:gd name="connsiteX346" fmla="*/ 1375381 w 5629275"/>
              <a:gd name="connsiteY346" fmla="*/ 1800203 h 5313858"/>
              <a:gd name="connsiteX347" fmla="*/ 1454207 w 5629275"/>
              <a:gd name="connsiteY347" fmla="*/ 1865162 h 5313858"/>
              <a:gd name="connsiteX348" fmla="*/ 1451489 w 5629275"/>
              <a:gd name="connsiteY348" fmla="*/ 1859749 h 5313858"/>
              <a:gd name="connsiteX349" fmla="*/ 1658068 w 5629275"/>
              <a:gd name="connsiteY349" fmla="*/ 2024854 h 5313858"/>
              <a:gd name="connsiteX350" fmla="*/ 1677095 w 5629275"/>
              <a:gd name="connsiteY350" fmla="*/ 2035680 h 5313858"/>
              <a:gd name="connsiteX351" fmla="*/ 1446052 w 5629275"/>
              <a:gd name="connsiteY351" fmla="*/ 1770430 h 5313858"/>
              <a:gd name="connsiteX352" fmla="*/ 1448770 w 5629275"/>
              <a:gd name="connsiteY352" fmla="*/ 1762310 h 5313858"/>
              <a:gd name="connsiteX353" fmla="*/ 1448770 w 5629275"/>
              <a:gd name="connsiteY353" fmla="*/ 1710884 h 5313858"/>
              <a:gd name="connsiteX354" fmla="*/ 1421589 w 5629275"/>
              <a:gd name="connsiteY354" fmla="*/ 1670285 h 5313858"/>
              <a:gd name="connsiteX355" fmla="*/ 1402562 w 5629275"/>
              <a:gd name="connsiteY355" fmla="*/ 1651338 h 5313858"/>
              <a:gd name="connsiteX356" fmla="*/ 1399844 w 5629275"/>
              <a:gd name="connsiteY356" fmla="*/ 1645925 h 5313858"/>
              <a:gd name="connsiteX357" fmla="*/ 1388971 w 5629275"/>
              <a:gd name="connsiteY357" fmla="*/ 1632392 h 5313858"/>
              <a:gd name="connsiteX358" fmla="*/ 1380817 w 5629275"/>
              <a:gd name="connsiteY358" fmla="*/ 1621565 h 5313858"/>
              <a:gd name="connsiteX359" fmla="*/ 1369944 w 5629275"/>
              <a:gd name="connsiteY359" fmla="*/ 1608032 h 5313858"/>
              <a:gd name="connsiteX360" fmla="*/ 1350917 w 5629275"/>
              <a:gd name="connsiteY360" fmla="*/ 1583672 h 5313858"/>
              <a:gd name="connsiteX361" fmla="*/ 1345481 w 5629275"/>
              <a:gd name="connsiteY361" fmla="*/ 1594499 h 5313858"/>
              <a:gd name="connsiteX362" fmla="*/ 1334608 w 5629275"/>
              <a:gd name="connsiteY362" fmla="*/ 1594499 h 5313858"/>
              <a:gd name="connsiteX363" fmla="*/ 1282964 w 5629275"/>
              <a:gd name="connsiteY363" fmla="*/ 1635099 h 5313858"/>
              <a:gd name="connsiteX364" fmla="*/ 1144338 w 5629275"/>
              <a:gd name="connsiteY364" fmla="*/ 1488940 h 5313858"/>
              <a:gd name="connsiteX365" fmla="*/ 924169 w 5629275"/>
              <a:gd name="connsiteY365" fmla="*/ 1245343 h 5313858"/>
              <a:gd name="connsiteX366" fmla="*/ 929605 w 5629275"/>
              <a:gd name="connsiteY366" fmla="*/ 1212863 h 5313858"/>
              <a:gd name="connsiteX367" fmla="*/ 959505 w 5629275"/>
              <a:gd name="connsiteY367" fmla="*/ 1202037 h 5313858"/>
              <a:gd name="connsiteX368" fmla="*/ 967659 w 5629275"/>
              <a:gd name="connsiteY368" fmla="*/ 1210157 h 5313858"/>
              <a:gd name="connsiteX369" fmla="*/ 983968 w 5629275"/>
              <a:gd name="connsiteY369" fmla="*/ 1226396 h 5313858"/>
              <a:gd name="connsiteX370" fmla="*/ 989404 w 5629275"/>
              <a:gd name="connsiteY370" fmla="*/ 1242636 h 5313858"/>
              <a:gd name="connsiteX371" fmla="*/ 1122593 w 5629275"/>
              <a:gd name="connsiteY371" fmla="*/ 1396915 h 5313858"/>
              <a:gd name="connsiteX372" fmla="*/ 1089976 w 5629275"/>
              <a:gd name="connsiteY372" fmla="*/ 1359022 h 5313858"/>
              <a:gd name="connsiteX373" fmla="*/ 1079103 w 5629275"/>
              <a:gd name="connsiteY373" fmla="*/ 1304889 h 5313858"/>
              <a:gd name="connsiteX374" fmla="*/ 1070949 w 5629275"/>
              <a:gd name="connsiteY374" fmla="*/ 1299476 h 5313858"/>
              <a:gd name="connsiteX375" fmla="*/ 1079103 w 5629275"/>
              <a:gd name="connsiteY375" fmla="*/ 1296769 h 5313858"/>
              <a:gd name="connsiteX376" fmla="*/ 1081821 w 5629275"/>
              <a:gd name="connsiteY376" fmla="*/ 1299476 h 5313858"/>
              <a:gd name="connsiteX377" fmla="*/ 1117157 w 5629275"/>
              <a:gd name="connsiteY377" fmla="*/ 1313009 h 5313858"/>
              <a:gd name="connsiteX378" fmla="*/ 1182392 w 5629275"/>
              <a:gd name="connsiteY378" fmla="*/ 1356315 h 5313858"/>
              <a:gd name="connsiteX379" fmla="*/ 1166083 w 5629275"/>
              <a:gd name="connsiteY379" fmla="*/ 1291356 h 5313858"/>
              <a:gd name="connsiteX380" fmla="*/ 1190547 w 5629275"/>
              <a:gd name="connsiteY380" fmla="*/ 1326542 h 5313858"/>
              <a:gd name="connsiteX381" fmla="*/ 1277527 w 5629275"/>
              <a:gd name="connsiteY381" fmla="*/ 1418568 h 5313858"/>
              <a:gd name="connsiteX382" fmla="*/ 1217728 w 5629275"/>
              <a:gd name="connsiteY382" fmla="*/ 1226396 h 5313858"/>
              <a:gd name="connsiteX383" fmla="*/ 948632 w 5629275"/>
              <a:gd name="connsiteY383" fmla="*/ 771682 h 5313858"/>
              <a:gd name="connsiteX384" fmla="*/ 1269373 w 5629275"/>
              <a:gd name="connsiteY384" fmla="*/ 1185797 h 5313858"/>
              <a:gd name="connsiteX385" fmla="*/ 1503133 w 5629275"/>
              <a:gd name="connsiteY385" fmla="*/ 1445634 h 5313858"/>
              <a:gd name="connsiteX386" fmla="*/ 1497697 w 5629275"/>
              <a:gd name="connsiteY386" fmla="*/ 1486234 h 5313858"/>
              <a:gd name="connsiteX387" fmla="*/ 1432462 w 5629275"/>
              <a:gd name="connsiteY387" fmla="*/ 1513300 h 5313858"/>
              <a:gd name="connsiteX388" fmla="*/ 1500415 w 5629275"/>
              <a:gd name="connsiteY388" fmla="*/ 1583672 h 5313858"/>
              <a:gd name="connsiteX389" fmla="*/ 1533033 w 5629275"/>
              <a:gd name="connsiteY389" fmla="*/ 1621565 h 5313858"/>
              <a:gd name="connsiteX390" fmla="*/ 1592832 w 5629275"/>
              <a:gd name="connsiteY390" fmla="*/ 1689231 h 5313858"/>
              <a:gd name="connsiteX391" fmla="*/ 1647195 w 5629275"/>
              <a:gd name="connsiteY391" fmla="*/ 1656752 h 5313858"/>
              <a:gd name="connsiteX392" fmla="*/ 1603705 w 5629275"/>
              <a:gd name="connsiteY392" fmla="*/ 1559313 h 5313858"/>
              <a:gd name="connsiteX393" fmla="*/ 1598268 w 5629275"/>
              <a:gd name="connsiteY393" fmla="*/ 1543073 h 5313858"/>
              <a:gd name="connsiteX394" fmla="*/ 1595550 w 5629275"/>
              <a:gd name="connsiteY394" fmla="*/ 1532246 h 5313858"/>
              <a:gd name="connsiteX395" fmla="*/ 1663504 w 5629275"/>
              <a:gd name="connsiteY395" fmla="*/ 1540366 h 5313858"/>
              <a:gd name="connsiteX396" fmla="*/ 1815720 w 5629275"/>
              <a:gd name="connsiteY396" fmla="*/ 1754190 h 5313858"/>
              <a:gd name="connsiteX397" fmla="*/ 1815720 w 5629275"/>
              <a:gd name="connsiteY397" fmla="*/ 1756897 h 5313858"/>
              <a:gd name="connsiteX398" fmla="*/ 1821156 w 5629275"/>
              <a:gd name="connsiteY398" fmla="*/ 1724417 h 5313858"/>
              <a:gd name="connsiteX399" fmla="*/ 1788538 w 5629275"/>
              <a:gd name="connsiteY399" fmla="*/ 1670285 h 5313858"/>
              <a:gd name="connsiteX400" fmla="*/ 1609141 w 5629275"/>
              <a:gd name="connsiteY400" fmla="*/ 1396915 h 5313858"/>
              <a:gd name="connsiteX401" fmla="*/ 1766793 w 5629275"/>
              <a:gd name="connsiteY401" fmla="*/ 1586379 h 5313858"/>
              <a:gd name="connsiteX402" fmla="*/ 1832029 w 5629275"/>
              <a:gd name="connsiteY402" fmla="*/ 1662165 h 5313858"/>
              <a:gd name="connsiteX403" fmla="*/ 1837465 w 5629275"/>
              <a:gd name="connsiteY403" fmla="*/ 1637805 h 5313858"/>
              <a:gd name="connsiteX404" fmla="*/ 1859210 w 5629275"/>
              <a:gd name="connsiteY404" fmla="*/ 1567433 h 5313858"/>
              <a:gd name="connsiteX405" fmla="*/ 1785820 w 5629275"/>
              <a:gd name="connsiteY405" fmla="*/ 1440221 h 5313858"/>
              <a:gd name="connsiteX406" fmla="*/ 1777666 w 5629275"/>
              <a:gd name="connsiteY406" fmla="*/ 1350902 h 5313858"/>
              <a:gd name="connsiteX407" fmla="*/ 1875519 w 5629275"/>
              <a:gd name="connsiteY407" fmla="*/ 1529540 h 5313858"/>
              <a:gd name="connsiteX408" fmla="*/ 1897264 w 5629275"/>
              <a:gd name="connsiteY408" fmla="*/ 1497060 h 5313858"/>
              <a:gd name="connsiteX409" fmla="*/ 1902700 w 5629275"/>
              <a:gd name="connsiteY409" fmla="*/ 1491647 h 5313858"/>
              <a:gd name="connsiteX410" fmla="*/ 1897264 w 5629275"/>
              <a:gd name="connsiteY410" fmla="*/ 1480820 h 5313858"/>
              <a:gd name="connsiteX411" fmla="*/ 1872801 w 5629275"/>
              <a:gd name="connsiteY411" fmla="*/ 1375262 h 5313858"/>
              <a:gd name="connsiteX412" fmla="*/ 1921727 w 5629275"/>
              <a:gd name="connsiteY412" fmla="*/ 1472700 h 5313858"/>
              <a:gd name="connsiteX413" fmla="*/ 1959781 w 5629275"/>
              <a:gd name="connsiteY413" fmla="*/ 1451047 h 5313858"/>
              <a:gd name="connsiteX414" fmla="*/ 1913573 w 5629275"/>
              <a:gd name="connsiteY414" fmla="*/ 1326542 h 5313858"/>
              <a:gd name="connsiteX415" fmla="*/ 1698840 w 5629275"/>
              <a:gd name="connsiteY415" fmla="*/ 836641 h 5313858"/>
              <a:gd name="connsiteX416" fmla="*/ 1883673 w 5629275"/>
              <a:gd name="connsiteY416" fmla="*/ 1191210 h 5313858"/>
              <a:gd name="connsiteX417" fmla="*/ 1829311 w 5629275"/>
              <a:gd name="connsiteY417" fmla="*/ 985506 h 5313858"/>
              <a:gd name="connsiteX418" fmla="*/ 1813002 w 5629275"/>
              <a:gd name="connsiteY418" fmla="*/ 879947 h 5313858"/>
              <a:gd name="connsiteX419" fmla="*/ 1807565 w 5629275"/>
              <a:gd name="connsiteY419" fmla="*/ 796042 h 5313858"/>
              <a:gd name="connsiteX420" fmla="*/ 1842901 w 5629275"/>
              <a:gd name="connsiteY420" fmla="*/ 741909 h 5313858"/>
              <a:gd name="connsiteX421" fmla="*/ 1924445 w 5629275"/>
              <a:gd name="connsiteY421" fmla="*/ 863707 h 5313858"/>
              <a:gd name="connsiteX422" fmla="*/ 1802129 w 5629275"/>
              <a:gd name="connsiteY422" fmla="*/ 555151 h 5313858"/>
              <a:gd name="connsiteX423" fmla="*/ 1796693 w 5629275"/>
              <a:gd name="connsiteY423" fmla="*/ 465832 h 5313858"/>
              <a:gd name="connsiteX424" fmla="*/ 1826592 w 5629275"/>
              <a:gd name="connsiteY424" fmla="*/ 427939 h 5313858"/>
              <a:gd name="connsiteX425" fmla="*/ 1932600 w 5629275"/>
              <a:gd name="connsiteY425" fmla="*/ 436059 h 5313858"/>
              <a:gd name="connsiteX426" fmla="*/ 2030453 w 5629275"/>
              <a:gd name="connsiteY426" fmla="*/ 463125 h 5313858"/>
              <a:gd name="connsiteX427" fmla="*/ 2092970 w 5629275"/>
              <a:gd name="connsiteY427" fmla="*/ 747322 h 5313858"/>
              <a:gd name="connsiteX428" fmla="*/ 2133743 w 5629275"/>
              <a:gd name="connsiteY428" fmla="*/ 487485 h 5313858"/>
              <a:gd name="connsiteX429" fmla="*/ 2160924 w 5629275"/>
              <a:gd name="connsiteY429" fmla="*/ 465832 h 5313858"/>
              <a:gd name="connsiteX430" fmla="*/ 2193542 w 5629275"/>
              <a:gd name="connsiteY430" fmla="*/ 455005 h 5313858"/>
              <a:gd name="connsiteX431" fmla="*/ 2266932 w 5629275"/>
              <a:gd name="connsiteY431" fmla="*/ 468539 h 5313858"/>
              <a:gd name="connsiteX432" fmla="*/ 2348476 w 5629275"/>
              <a:gd name="connsiteY432" fmla="*/ 509138 h 5313858"/>
              <a:gd name="connsiteX433" fmla="*/ 2386530 w 5629275"/>
              <a:gd name="connsiteY433" fmla="*/ 533498 h 5313858"/>
              <a:gd name="connsiteX434" fmla="*/ 2424584 w 5629275"/>
              <a:gd name="connsiteY434" fmla="*/ 557858 h 5313858"/>
              <a:gd name="connsiteX435" fmla="*/ 2574082 w 5629275"/>
              <a:gd name="connsiteY435" fmla="*/ 603870 h 5313858"/>
              <a:gd name="connsiteX436" fmla="*/ 2669217 w 5629275"/>
              <a:gd name="connsiteY436" fmla="*/ 1202037 h 5313858"/>
              <a:gd name="connsiteX437" fmla="*/ 2699117 w 5629275"/>
              <a:gd name="connsiteY437" fmla="*/ 999039 h 5313858"/>
              <a:gd name="connsiteX438" fmla="*/ 2718144 w 5629275"/>
              <a:gd name="connsiteY438" fmla="*/ 582217 h 5313858"/>
              <a:gd name="connsiteX439" fmla="*/ 2848614 w 5629275"/>
              <a:gd name="connsiteY439" fmla="*/ 291 h 53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5629275" h="5313858">
                <a:moveTo>
                  <a:pt x="4142641" y="3672629"/>
                </a:moveTo>
                <a:lnTo>
                  <a:pt x="4143048" y="3672728"/>
                </a:lnTo>
                <a:lnTo>
                  <a:pt x="4153323" y="3675902"/>
                </a:lnTo>
                <a:close/>
                <a:moveTo>
                  <a:pt x="4121316" y="3666095"/>
                </a:moveTo>
                <a:lnTo>
                  <a:pt x="4122404" y="3666429"/>
                </a:lnTo>
                <a:cubicBezTo>
                  <a:pt x="4124613" y="3667105"/>
                  <a:pt x="4127926" y="3668120"/>
                  <a:pt x="4132895" y="3669643"/>
                </a:cubicBezTo>
                <a:lnTo>
                  <a:pt x="4142641" y="3672629"/>
                </a:lnTo>
                <a:lnTo>
                  <a:pt x="4138034" y="3671504"/>
                </a:lnTo>
                <a:lnTo>
                  <a:pt x="4121177" y="3666098"/>
                </a:lnTo>
                <a:close/>
                <a:moveTo>
                  <a:pt x="2848614" y="291"/>
                </a:moveTo>
                <a:cubicBezTo>
                  <a:pt x="2837742" y="49010"/>
                  <a:pt x="2829587" y="97729"/>
                  <a:pt x="2821433" y="146449"/>
                </a:cubicBezTo>
                <a:cubicBezTo>
                  <a:pt x="2813279" y="195168"/>
                  <a:pt x="2807842" y="241181"/>
                  <a:pt x="2799688" y="289901"/>
                </a:cubicBezTo>
                <a:cubicBezTo>
                  <a:pt x="2813279" y="284487"/>
                  <a:pt x="2826869" y="279074"/>
                  <a:pt x="2840460" y="273661"/>
                </a:cubicBezTo>
                <a:cubicBezTo>
                  <a:pt x="2856769" y="268248"/>
                  <a:pt x="2870360" y="265541"/>
                  <a:pt x="2886668" y="262834"/>
                </a:cubicBezTo>
                <a:cubicBezTo>
                  <a:pt x="2916568" y="254714"/>
                  <a:pt x="2943749" y="249301"/>
                  <a:pt x="2968213" y="246594"/>
                </a:cubicBezTo>
                <a:cubicBezTo>
                  <a:pt x="2995394" y="246594"/>
                  <a:pt x="3019857" y="246594"/>
                  <a:pt x="3041603" y="246594"/>
                </a:cubicBezTo>
                <a:cubicBezTo>
                  <a:pt x="3063348" y="249301"/>
                  <a:pt x="3085093" y="254714"/>
                  <a:pt x="3106838" y="260128"/>
                </a:cubicBezTo>
                <a:cubicBezTo>
                  <a:pt x="3150328" y="270954"/>
                  <a:pt x="3185664" y="289901"/>
                  <a:pt x="3223718" y="314260"/>
                </a:cubicBezTo>
                <a:cubicBezTo>
                  <a:pt x="3242745" y="325087"/>
                  <a:pt x="3261772" y="338620"/>
                  <a:pt x="3280799" y="354860"/>
                </a:cubicBezTo>
                <a:cubicBezTo>
                  <a:pt x="3299826" y="368393"/>
                  <a:pt x="3318853" y="384633"/>
                  <a:pt x="3340598" y="403579"/>
                </a:cubicBezTo>
                <a:cubicBezTo>
                  <a:pt x="3340598" y="403579"/>
                  <a:pt x="3340598" y="403579"/>
                  <a:pt x="3248181" y="798748"/>
                </a:cubicBezTo>
                <a:cubicBezTo>
                  <a:pt x="3297108" y="712136"/>
                  <a:pt x="3340598" y="674243"/>
                  <a:pt x="3384089" y="639057"/>
                </a:cubicBezTo>
                <a:cubicBezTo>
                  <a:pt x="3430297" y="601164"/>
                  <a:pt x="3473787" y="565977"/>
                  <a:pt x="3533587" y="484778"/>
                </a:cubicBezTo>
                <a:cubicBezTo>
                  <a:pt x="3492814" y="731082"/>
                  <a:pt x="3503687" y="831228"/>
                  <a:pt x="3547177" y="863707"/>
                </a:cubicBezTo>
                <a:cubicBezTo>
                  <a:pt x="3568922" y="879947"/>
                  <a:pt x="3598822" y="879947"/>
                  <a:pt x="3634158" y="871827"/>
                </a:cubicBezTo>
                <a:cubicBezTo>
                  <a:pt x="3669494" y="863707"/>
                  <a:pt x="3710266" y="850174"/>
                  <a:pt x="3751038" y="839348"/>
                </a:cubicBezTo>
                <a:cubicBezTo>
                  <a:pt x="3794528" y="825815"/>
                  <a:pt x="3835300" y="817695"/>
                  <a:pt x="3873354" y="817695"/>
                </a:cubicBezTo>
                <a:cubicBezTo>
                  <a:pt x="3889663" y="817695"/>
                  <a:pt x="3908690" y="820401"/>
                  <a:pt x="3922281" y="828521"/>
                </a:cubicBezTo>
                <a:cubicBezTo>
                  <a:pt x="3938590" y="833934"/>
                  <a:pt x="3952181" y="844761"/>
                  <a:pt x="3960335" y="858294"/>
                </a:cubicBezTo>
                <a:cubicBezTo>
                  <a:pt x="3982080" y="888067"/>
                  <a:pt x="3987517" y="934080"/>
                  <a:pt x="3973926" y="1004452"/>
                </a:cubicBezTo>
                <a:cubicBezTo>
                  <a:pt x="3960335" y="1074825"/>
                  <a:pt x="3927717" y="1166850"/>
                  <a:pt x="3865200" y="1291356"/>
                </a:cubicBezTo>
                <a:cubicBezTo>
                  <a:pt x="4014698" y="1088358"/>
                  <a:pt x="4164196" y="885361"/>
                  <a:pt x="4316412" y="685069"/>
                </a:cubicBezTo>
                <a:cubicBezTo>
                  <a:pt x="4330003" y="701309"/>
                  <a:pt x="4354466" y="709429"/>
                  <a:pt x="4373493" y="720256"/>
                </a:cubicBezTo>
                <a:cubicBezTo>
                  <a:pt x="4384366" y="725669"/>
                  <a:pt x="4395238" y="733789"/>
                  <a:pt x="4403393" y="741909"/>
                </a:cubicBezTo>
                <a:cubicBezTo>
                  <a:pt x="4408829" y="750029"/>
                  <a:pt x="4416983" y="760855"/>
                  <a:pt x="4419701" y="774388"/>
                </a:cubicBezTo>
                <a:cubicBezTo>
                  <a:pt x="4430574" y="828521"/>
                  <a:pt x="4392520" y="931373"/>
                  <a:pt x="4221277" y="1158731"/>
                </a:cubicBezTo>
                <a:cubicBezTo>
                  <a:pt x="4218559" y="1150611"/>
                  <a:pt x="4218559" y="1145198"/>
                  <a:pt x="4215841" y="1139784"/>
                </a:cubicBezTo>
                <a:cubicBezTo>
                  <a:pt x="4120706" y="1248050"/>
                  <a:pt x="4077215" y="1304889"/>
                  <a:pt x="4060906" y="1331955"/>
                </a:cubicBezTo>
                <a:cubicBezTo>
                  <a:pt x="4047316" y="1359022"/>
                  <a:pt x="4060906" y="1356315"/>
                  <a:pt x="4088088" y="1342782"/>
                </a:cubicBezTo>
                <a:cubicBezTo>
                  <a:pt x="4112551" y="1331955"/>
                  <a:pt x="4150605" y="1310302"/>
                  <a:pt x="4177787" y="1299476"/>
                </a:cubicBezTo>
                <a:cubicBezTo>
                  <a:pt x="4202250" y="1288649"/>
                  <a:pt x="4221277" y="1288649"/>
                  <a:pt x="4207686" y="1318422"/>
                </a:cubicBezTo>
                <a:cubicBezTo>
                  <a:pt x="4240304" y="1304889"/>
                  <a:pt x="4327285" y="1237223"/>
                  <a:pt x="4414265" y="1161437"/>
                </a:cubicBezTo>
                <a:cubicBezTo>
                  <a:pt x="4503964" y="1082945"/>
                  <a:pt x="4590944" y="996333"/>
                  <a:pt x="4618126" y="944906"/>
                </a:cubicBezTo>
                <a:cubicBezTo>
                  <a:pt x="4590944" y="1050465"/>
                  <a:pt x="4596381" y="1126251"/>
                  <a:pt x="4618126" y="1185797"/>
                </a:cubicBezTo>
                <a:cubicBezTo>
                  <a:pt x="4634435" y="1248050"/>
                  <a:pt x="4669771" y="1299476"/>
                  <a:pt x="4691516" y="1353608"/>
                </a:cubicBezTo>
                <a:cubicBezTo>
                  <a:pt x="4713261" y="1407741"/>
                  <a:pt x="4724133" y="1467287"/>
                  <a:pt x="4696952" y="1540366"/>
                </a:cubicBezTo>
                <a:cubicBezTo>
                  <a:pt x="4669771" y="1616152"/>
                  <a:pt x="4601817" y="1705471"/>
                  <a:pt x="4471346" y="1816443"/>
                </a:cubicBezTo>
                <a:cubicBezTo>
                  <a:pt x="4544736" y="1816443"/>
                  <a:pt x="4637153" y="1808323"/>
                  <a:pt x="4737724" y="1800203"/>
                </a:cubicBezTo>
                <a:cubicBezTo>
                  <a:pt x="4835577" y="1792083"/>
                  <a:pt x="4938867" y="1783963"/>
                  <a:pt x="5036720" y="1786670"/>
                </a:cubicBezTo>
                <a:cubicBezTo>
                  <a:pt x="5085647" y="1789377"/>
                  <a:pt x="5131855" y="1792083"/>
                  <a:pt x="5175345" y="1800203"/>
                </a:cubicBezTo>
                <a:cubicBezTo>
                  <a:pt x="5216117" y="1805616"/>
                  <a:pt x="5256890" y="1816443"/>
                  <a:pt x="5289507" y="1829976"/>
                </a:cubicBezTo>
                <a:cubicBezTo>
                  <a:pt x="5354743" y="1857042"/>
                  <a:pt x="5398233" y="1903055"/>
                  <a:pt x="5398233" y="1965308"/>
                </a:cubicBezTo>
                <a:cubicBezTo>
                  <a:pt x="5398233" y="1965308"/>
                  <a:pt x="5398233" y="1965308"/>
                  <a:pt x="5313971" y="1995081"/>
                </a:cubicBezTo>
                <a:cubicBezTo>
                  <a:pt x="5281353" y="2049214"/>
                  <a:pt x="5224272" y="2127706"/>
                  <a:pt x="5101955" y="2211612"/>
                </a:cubicBezTo>
                <a:cubicBezTo>
                  <a:pt x="5039438" y="2254918"/>
                  <a:pt x="4960612" y="2298224"/>
                  <a:pt x="4857323" y="2338824"/>
                </a:cubicBezTo>
                <a:cubicBezTo>
                  <a:pt x="4756751" y="2382130"/>
                  <a:pt x="4631717" y="2422730"/>
                  <a:pt x="4479501" y="2463329"/>
                </a:cubicBezTo>
                <a:cubicBezTo>
                  <a:pt x="4522991" y="2479569"/>
                  <a:pt x="4607253" y="2487689"/>
                  <a:pt x="4707825" y="2493102"/>
                </a:cubicBezTo>
                <a:cubicBezTo>
                  <a:pt x="4811114" y="2498515"/>
                  <a:pt x="4927994" y="2503929"/>
                  <a:pt x="5031284" y="2517462"/>
                </a:cubicBezTo>
                <a:cubicBezTo>
                  <a:pt x="5137291" y="2530995"/>
                  <a:pt x="5226990" y="2549942"/>
                  <a:pt x="5275917" y="2582421"/>
                </a:cubicBezTo>
                <a:cubicBezTo>
                  <a:pt x="5324843" y="2614901"/>
                  <a:pt x="5332998" y="2660914"/>
                  <a:pt x="5267762" y="2715046"/>
                </a:cubicBezTo>
                <a:cubicBezTo>
                  <a:pt x="5186218" y="2706926"/>
                  <a:pt x="5104674" y="2701513"/>
                  <a:pt x="5023129" y="2698806"/>
                </a:cubicBezTo>
                <a:cubicBezTo>
                  <a:pt x="4963330" y="2725873"/>
                  <a:pt x="5009539" y="2747526"/>
                  <a:pt x="5080210" y="2769179"/>
                </a:cubicBezTo>
                <a:cubicBezTo>
                  <a:pt x="5150882" y="2790832"/>
                  <a:pt x="5246017" y="2809779"/>
                  <a:pt x="5284071" y="2817898"/>
                </a:cubicBezTo>
                <a:cubicBezTo>
                  <a:pt x="5273198" y="2834138"/>
                  <a:pt x="5145446" y="2828725"/>
                  <a:pt x="5058465" y="2828725"/>
                </a:cubicBezTo>
                <a:cubicBezTo>
                  <a:pt x="4949739" y="2855791"/>
                  <a:pt x="4982357" y="2869325"/>
                  <a:pt x="5047593" y="2882858"/>
                </a:cubicBezTo>
                <a:cubicBezTo>
                  <a:pt x="5115546" y="2896391"/>
                  <a:pt x="5216117" y="2909924"/>
                  <a:pt x="5246017" y="2928871"/>
                </a:cubicBezTo>
                <a:cubicBezTo>
                  <a:pt x="5175345" y="2923457"/>
                  <a:pt x="5104674" y="2920751"/>
                  <a:pt x="5031284" y="2915337"/>
                </a:cubicBezTo>
                <a:cubicBezTo>
                  <a:pt x="5006820" y="2926164"/>
                  <a:pt x="4982357" y="2934284"/>
                  <a:pt x="4966048" y="2942404"/>
                </a:cubicBezTo>
                <a:cubicBezTo>
                  <a:pt x="4947021" y="2950524"/>
                  <a:pt x="4936149" y="2958644"/>
                  <a:pt x="4925276" y="2966763"/>
                </a:cubicBezTo>
                <a:cubicBezTo>
                  <a:pt x="4906249" y="2983003"/>
                  <a:pt x="4903531" y="2999243"/>
                  <a:pt x="4911685" y="3018190"/>
                </a:cubicBezTo>
                <a:cubicBezTo>
                  <a:pt x="4927994" y="3053376"/>
                  <a:pt x="4990512" y="3093975"/>
                  <a:pt x="5058465" y="3139988"/>
                </a:cubicBezTo>
                <a:cubicBezTo>
                  <a:pt x="5129137" y="3188708"/>
                  <a:pt x="5207963" y="3240134"/>
                  <a:pt x="5259608" y="3288853"/>
                </a:cubicBezTo>
                <a:cubicBezTo>
                  <a:pt x="5286789" y="3315919"/>
                  <a:pt x="5305816" y="3340279"/>
                  <a:pt x="5313971" y="3361932"/>
                </a:cubicBezTo>
                <a:cubicBezTo>
                  <a:pt x="5324843" y="3386292"/>
                  <a:pt x="5322125" y="3405238"/>
                  <a:pt x="5305816" y="3424185"/>
                </a:cubicBezTo>
                <a:cubicBezTo>
                  <a:pt x="5248735" y="3383585"/>
                  <a:pt x="5009539" y="3361932"/>
                  <a:pt x="4906249" y="3353812"/>
                </a:cubicBezTo>
                <a:cubicBezTo>
                  <a:pt x="5077492" y="3397119"/>
                  <a:pt x="5194372" y="3440425"/>
                  <a:pt x="5273198" y="3483731"/>
                </a:cubicBezTo>
                <a:cubicBezTo>
                  <a:pt x="5352025" y="3527037"/>
                  <a:pt x="5395515" y="3567637"/>
                  <a:pt x="5419978" y="3605529"/>
                </a:cubicBezTo>
                <a:cubicBezTo>
                  <a:pt x="5471623" y="3684022"/>
                  <a:pt x="5452596" y="3743568"/>
                  <a:pt x="5523268" y="3800407"/>
                </a:cubicBezTo>
                <a:cubicBezTo>
                  <a:pt x="5436287" y="3762514"/>
                  <a:pt x="5352025" y="3724621"/>
                  <a:pt x="5267762" y="3686729"/>
                </a:cubicBezTo>
                <a:cubicBezTo>
                  <a:pt x="5371052" y="3748981"/>
                  <a:pt x="5373770" y="3776048"/>
                  <a:pt x="5330279" y="3781461"/>
                </a:cubicBezTo>
                <a:cubicBezTo>
                  <a:pt x="5286789" y="3786874"/>
                  <a:pt x="5194372" y="3773341"/>
                  <a:pt x="5101955" y="3757101"/>
                </a:cubicBezTo>
                <a:cubicBezTo>
                  <a:pt x="5009539" y="3743568"/>
                  <a:pt x="4917122" y="3727328"/>
                  <a:pt x="4876350" y="3730035"/>
                </a:cubicBezTo>
                <a:cubicBezTo>
                  <a:pt x="4832859" y="3732741"/>
                  <a:pt x="4838296" y="3751688"/>
                  <a:pt x="4938867" y="3816647"/>
                </a:cubicBezTo>
                <a:cubicBezTo>
                  <a:pt x="5074774" y="3841007"/>
                  <a:pt x="5210681" y="3862660"/>
                  <a:pt x="5346588" y="3881606"/>
                </a:cubicBezTo>
                <a:cubicBezTo>
                  <a:pt x="5281353" y="3887020"/>
                  <a:pt x="5275917" y="3908673"/>
                  <a:pt x="5327561" y="3943859"/>
                </a:cubicBezTo>
                <a:cubicBezTo>
                  <a:pt x="5376488" y="3976339"/>
                  <a:pt x="5479777" y="4022351"/>
                  <a:pt x="5629275" y="4068364"/>
                </a:cubicBezTo>
                <a:cubicBezTo>
                  <a:pt x="5509677" y="4060244"/>
                  <a:pt x="5381924" y="4016938"/>
                  <a:pt x="5273198" y="3981752"/>
                </a:cubicBezTo>
                <a:cubicBezTo>
                  <a:pt x="5164473" y="3949272"/>
                  <a:pt x="5074774" y="3924912"/>
                  <a:pt x="5028566" y="3951979"/>
                </a:cubicBezTo>
                <a:cubicBezTo>
                  <a:pt x="4936149" y="3916793"/>
                  <a:pt x="4908967" y="3892433"/>
                  <a:pt x="4876350" y="3868073"/>
                </a:cubicBezTo>
                <a:cubicBezTo>
                  <a:pt x="4841014" y="3843713"/>
                  <a:pt x="4797523" y="3819354"/>
                  <a:pt x="4675207" y="3786874"/>
                </a:cubicBezTo>
                <a:cubicBezTo>
                  <a:pt x="4498528" y="3754394"/>
                  <a:pt x="4324566" y="3719208"/>
                  <a:pt x="4156041" y="3675902"/>
                </a:cubicBezTo>
                <a:lnTo>
                  <a:pt x="4143048" y="3672728"/>
                </a:lnTo>
                <a:lnTo>
                  <a:pt x="4121555" y="3666090"/>
                </a:lnTo>
                <a:lnTo>
                  <a:pt x="4121316" y="3666095"/>
                </a:lnTo>
                <a:lnTo>
                  <a:pt x="4117987" y="3665075"/>
                </a:lnTo>
                <a:lnTo>
                  <a:pt x="4121177" y="3666098"/>
                </a:lnTo>
                <a:lnTo>
                  <a:pt x="4105076" y="3666429"/>
                </a:lnTo>
                <a:cubicBezTo>
                  <a:pt x="4099640" y="3670489"/>
                  <a:pt x="4105756" y="3682669"/>
                  <a:pt x="4126142" y="3705675"/>
                </a:cubicBezTo>
                <a:cubicBezTo>
                  <a:pt x="4528427" y="3876193"/>
                  <a:pt x="4531145" y="3897846"/>
                  <a:pt x="4533863" y="3916793"/>
                </a:cubicBezTo>
                <a:cubicBezTo>
                  <a:pt x="4533863" y="3924912"/>
                  <a:pt x="4536582" y="3930326"/>
                  <a:pt x="4585508" y="3957392"/>
                </a:cubicBezTo>
                <a:cubicBezTo>
                  <a:pt x="4637153" y="3981752"/>
                  <a:pt x="4735006" y="4022351"/>
                  <a:pt x="4936149" y="4098137"/>
                </a:cubicBezTo>
                <a:cubicBezTo>
                  <a:pt x="4936149" y="4141443"/>
                  <a:pt x="4895377" y="4165803"/>
                  <a:pt x="4846450" y="4179336"/>
                </a:cubicBezTo>
                <a:cubicBezTo>
                  <a:pt x="4794805" y="4195576"/>
                  <a:pt x="4732288" y="4200989"/>
                  <a:pt x="4677925" y="4209109"/>
                </a:cubicBezTo>
                <a:cubicBezTo>
                  <a:pt x="4623562" y="4217229"/>
                  <a:pt x="4580072" y="4225349"/>
                  <a:pt x="4569199" y="4255122"/>
                </a:cubicBezTo>
                <a:cubicBezTo>
                  <a:pt x="4555609" y="4282189"/>
                  <a:pt x="4574636" y="4330908"/>
                  <a:pt x="4642589" y="4412107"/>
                </a:cubicBezTo>
                <a:cubicBezTo>
                  <a:pt x="4455037" y="4309255"/>
                  <a:pt x="4354466" y="4265949"/>
                  <a:pt x="4291949" y="4252416"/>
                </a:cubicBezTo>
                <a:cubicBezTo>
                  <a:pt x="4229431" y="4238882"/>
                  <a:pt x="4204968" y="4252416"/>
                  <a:pt x="4175068" y="4260535"/>
                </a:cubicBezTo>
                <a:cubicBezTo>
                  <a:pt x="4145169" y="4268655"/>
                  <a:pt x="4109833" y="4271362"/>
                  <a:pt x="4028289" y="4228056"/>
                </a:cubicBezTo>
                <a:cubicBezTo>
                  <a:pt x="3946744" y="4184750"/>
                  <a:pt x="3821710" y="4098137"/>
                  <a:pt x="3604258" y="3930326"/>
                </a:cubicBezTo>
                <a:cubicBezTo>
                  <a:pt x="3587949" y="3943859"/>
                  <a:pt x="3615131" y="3992578"/>
                  <a:pt x="3685803" y="4076484"/>
                </a:cubicBezTo>
                <a:cubicBezTo>
                  <a:pt x="3759192" y="4160390"/>
                  <a:pt x="3873354" y="4282189"/>
                  <a:pt x="4025571" y="4444587"/>
                </a:cubicBezTo>
                <a:cubicBezTo>
                  <a:pt x="4063625" y="4468946"/>
                  <a:pt x="4058188" y="4452707"/>
                  <a:pt x="4039161" y="4428347"/>
                </a:cubicBezTo>
                <a:cubicBezTo>
                  <a:pt x="4022852" y="4403987"/>
                  <a:pt x="3990235" y="4366094"/>
                  <a:pt x="3973926" y="4344441"/>
                </a:cubicBezTo>
                <a:cubicBezTo>
                  <a:pt x="4177787" y="4533906"/>
                  <a:pt x="4153323" y="4631345"/>
                  <a:pt x="4126142" y="4652998"/>
                </a:cubicBezTo>
                <a:cubicBezTo>
                  <a:pt x="4052752" y="4550145"/>
                  <a:pt x="3984798" y="4452707"/>
                  <a:pt x="3897818" y="4344441"/>
                </a:cubicBezTo>
                <a:cubicBezTo>
                  <a:pt x="3810837" y="4233469"/>
                  <a:pt x="3704830" y="4117084"/>
                  <a:pt x="3549895" y="3973632"/>
                </a:cubicBezTo>
                <a:cubicBezTo>
                  <a:pt x="3563486" y="3997992"/>
                  <a:pt x="3590668" y="4035885"/>
                  <a:pt x="3626003" y="4081897"/>
                </a:cubicBezTo>
                <a:cubicBezTo>
                  <a:pt x="3664057" y="4133323"/>
                  <a:pt x="3702111" y="4184750"/>
                  <a:pt x="3740165" y="4236176"/>
                </a:cubicBezTo>
                <a:cubicBezTo>
                  <a:pt x="3780938" y="4290308"/>
                  <a:pt x="3821710" y="4344441"/>
                  <a:pt x="3854327" y="4395867"/>
                </a:cubicBezTo>
                <a:cubicBezTo>
                  <a:pt x="3889663" y="4444587"/>
                  <a:pt x="3919563" y="4487893"/>
                  <a:pt x="3938590" y="4517666"/>
                </a:cubicBezTo>
                <a:cubicBezTo>
                  <a:pt x="3843455" y="4431053"/>
                  <a:pt x="3748320" y="4341734"/>
                  <a:pt x="3655903" y="4255122"/>
                </a:cubicBezTo>
                <a:cubicBezTo>
                  <a:pt x="3688521" y="4295722"/>
                  <a:pt x="3704830" y="4322788"/>
                  <a:pt x="3693957" y="4325495"/>
                </a:cubicBezTo>
                <a:cubicBezTo>
                  <a:pt x="3655903" y="4290308"/>
                  <a:pt x="3620567" y="4257829"/>
                  <a:pt x="3587949" y="4228056"/>
                </a:cubicBezTo>
                <a:cubicBezTo>
                  <a:pt x="3574359" y="4219936"/>
                  <a:pt x="3533587" y="4187456"/>
                  <a:pt x="3498251" y="4154977"/>
                </a:cubicBezTo>
                <a:cubicBezTo>
                  <a:pt x="3492814" y="4152270"/>
                  <a:pt x="3490096" y="4149563"/>
                  <a:pt x="3487378" y="4146857"/>
                </a:cubicBezTo>
                <a:cubicBezTo>
                  <a:pt x="3481942" y="4152270"/>
                  <a:pt x="3473787" y="4154977"/>
                  <a:pt x="3462915" y="4154977"/>
                </a:cubicBezTo>
                <a:cubicBezTo>
                  <a:pt x="3481942" y="4179336"/>
                  <a:pt x="3509123" y="4211816"/>
                  <a:pt x="3541741" y="4255122"/>
                </a:cubicBezTo>
                <a:cubicBezTo>
                  <a:pt x="3541741" y="4255122"/>
                  <a:pt x="3541741" y="4255122"/>
                  <a:pt x="3664057" y="4371507"/>
                </a:cubicBezTo>
                <a:cubicBezTo>
                  <a:pt x="3642312" y="4376921"/>
                  <a:pt x="3650467" y="4409400"/>
                  <a:pt x="3672212" y="4452707"/>
                </a:cubicBezTo>
                <a:cubicBezTo>
                  <a:pt x="3696675" y="4498719"/>
                  <a:pt x="3732011" y="4555559"/>
                  <a:pt x="3770065" y="4617811"/>
                </a:cubicBezTo>
                <a:cubicBezTo>
                  <a:pt x="3810837" y="4680064"/>
                  <a:pt x="3848891" y="4747730"/>
                  <a:pt x="3878791" y="4804569"/>
                </a:cubicBezTo>
                <a:cubicBezTo>
                  <a:pt x="3892381" y="4831636"/>
                  <a:pt x="3903254" y="4858702"/>
                  <a:pt x="3908690" y="4883062"/>
                </a:cubicBezTo>
                <a:cubicBezTo>
                  <a:pt x="3916845" y="4907421"/>
                  <a:pt x="3916845" y="4926368"/>
                  <a:pt x="3914127" y="4942608"/>
                </a:cubicBezTo>
                <a:cubicBezTo>
                  <a:pt x="3914127" y="4942608"/>
                  <a:pt x="3914127" y="4942608"/>
                  <a:pt x="3778219" y="4763970"/>
                </a:cubicBezTo>
                <a:cubicBezTo>
                  <a:pt x="3737447" y="4739610"/>
                  <a:pt x="3789092" y="4839755"/>
                  <a:pt x="3805401" y="4896595"/>
                </a:cubicBezTo>
                <a:cubicBezTo>
                  <a:pt x="3824428" y="4956141"/>
                  <a:pt x="3805401" y="4975087"/>
                  <a:pt x="3645030" y="4774796"/>
                </a:cubicBezTo>
                <a:cubicBezTo>
                  <a:pt x="3655903" y="4758556"/>
                  <a:pt x="3669494" y="4739610"/>
                  <a:pt x="3680366" y="4723370"/>
                </a:cubicBezTo>
                <a:cubicBezTo>
                  <a:pt x="3558050" y="4566385"/>
                  <a:pt x="3465633" y="4460826"/>
                  <a:pt x="3386807" y="4371507"/>
                </a:cubicBezTo>
                <a:cubicBezTo>
                  <a:pt x="3378652" y="4363388"/>
                  <a:pt x="3373216" y="4357974"/>
                  <a:pt x="3365062" y="4349854"/>
                </a:cubicBezTo>
                <a:cubicBezTo>
                  <a:pt x="3343317" y="4293015"/>
                  <a:pt x="3318853" y="4236176"/>
                  <a:pt x="3288954" y="4184750"/>
                </a:cubicBezTo>
                <a:cubicBezTo>
                  <a:pt x="3261772" y="4136030"/>
                  <a:pt x="3191100" y="4157683"/>
                  <a:pt x="3188382" y="4211816"/>
                </a:cubicBezTo>
                <a:cubicBezTo>
                  <a:pt x="3188382" y="4230762"/>
                  <a:pt x="3191100" y="4244296"/>
                  <a:pt x="3199255" y="4260535"/>
                </a:cubicBezTo>
                <a:cubicBezTo>
                  <a:pt x="3204691" y="4274069"/>
                  <a:pt x="3212846" y="4284895"/>
                  <a:pt x="3223718" y="4290308"/>
                </a:cubicBezTo>
                <a:cubicBezTo>
                  <a:pt x="3237309" y="4317375"/>
                  <a:pt x="3250900" y="4347148"/>
                  <a:pt x="3261772" y="4374214"/>
                </a:cubicBezTo>
                <a:cubicBezTo>
                  <a:pt x="3264490" y="4390454"/>
                  <a:pt x="3267209" y="4406694"/>
                  <a:pt x="3272645" y="4422934"/>
                </a:cubicBezTo>
                <a:cubicBezTo>
                  <a:pt x="3261772" y="4444587"/>
                  <a:pt x="3264490" y="4474360"/>
                  <a:pt x="3286236" y="4490599"/>
                </a:cubicBezTo>
                <a:cubicBezTo>
                  <a:pt x="3288954" y="4501426"/>
                  <a:pt x="3291672" y="4512253"/>
                  <a:pt x="3294390" y="4523079"/>
                </a:cubicBezTo>
                <a:cubicBezTo>
                  <a:pt x="3324290" y="4639464"/>
                  <a:pt x="3367780" y="4793743"/>
                  <a:pt x="3449324" y="5021100"/>
                </a:cubicBezTo>
                <a:cubicBezTo>
                  <a:pt x="3419425" y="4969674"/>
                  <a:pt x="3384089" y="4893888"/>
                  <a:pt x="3384089" y="4893888"/>
                </a:cubicBezTo>
                <a:cubicBezTo>
                  <a:pt x="3359625" y="4888475"/>
                  <a:pt x="3354189" y="4923661"/>
                  <a:pt x="3356907" y="4975087"/>
                </a:cubicBezTo>
                <a:cubicBezTo>
                  <a:pt x="3359625" y="5029220"/>
                  <a:pt x="3367780" y="5096886"/>
                  <a:pt x="3373216" y="5161845"/>
                </a:cubicBezTo>
                <a:cubicBezTo>
                  <a:pt x="3381371" y="5286350"/>
                  <a:pt x="3373216" y="5383789"/>
                  <a:pt x="3288954" y="5248457"/>
                </a:cubicBezTo>
                <a:cubicBezTo>
                  <a:pt x="3288954" y="5226804"/>
                  <a:pt x="3288954" y="5207858"/>
                  <a:pt x="3286236" y="5188911"/>
                </a:cubicBezTo>
                <a:cubicBezTo>
                  <a:pt x="3221000" y="5069820"/>
                  <a:pt x="3188382" y="5042753"/>
                  <a:pt x="3172073" y="5056286"/>
                </a:cubicBezTo>
                <a:cubicBezTo>
                  <a:pt x="3153046" y="5072526"/>
                  <a:pt x="3147610" y="5129365"/>
                  <a:pt x="3139456" y="5172672"/>
                </a:cubicBezTo>
                <a:cubicBezTo>
                  <a:pt x="3117711" y="5261991"/>
                  <a:pt x="3085093" y="5302590"/>
                  <a:pt x="2968213" y="4853289"/>
                </a:cubicBezTo>
                <a:cubicBezTo>
                  <a:pt x="2960058" y="4842462"/>
                  <a:pt x="2957340" y="4831636"/>
                  <a:pt x="2954622" y="4820809"/>
                </a:cubicBezTo>
                <a:cubicBezTo>
                  <a:pt x="2954622" y="4799156"/>
                  <a:pt x="2954622" y="4777503"/>
                  <a:pt x="2957340" y="4755850"/>
                </a:cubicBezTo>
                <a:cubicBezTo>
                  <a:pt x="2957340" y="4753143"/>
                  <a:pt x="2957340" y="4750436"/>
                  <a:pt x="2957340" y="4750436"/>
                </a:cubicBezTo>
                <a:cubicBezTo>
                  <a:pt x="2960058" y="4742317"/>
                  <a:pt x="2960058" y="4734197"/>
                  <a:pt x="2960058" y="4720663"/>
                </a:cubicBezTo>
                <a:cubicBezTo>
                  <a:pt x="2960058" y="4717957"/>
                  <a:pt x="2960058" y="4715250"/>
                  <a:pt x="2960058" y="4712544"/>
                </a:cubicBezTo>
                <a:cubicBezTo>
                  <a:pt x="2965495" y="4669237"/>
                  <a:pt x="2960058" y="4634051"/>
                  <a:pt x="2949186" y="4593452"/>
                </a:cubicBezTo>
                <a:cubicBezTo>
                  <a:pt x="2935595" y="4542026"/>
                  <a:pt x="2935595" y="4493306"/>
                  <a:pt x="2935595" y="4441880"/>
                </a:cubicBezTo>
                <a:cubicBezTo>
                  <a:pt x="2935595" y="4431053"/>
                  <a:pt x="2932877" y="4422934"/>
                  <a:pt x="2930159" y="4414814"/>
                </a:cubicBezTo>
                <a:cubicBezTo>
                  <a:pt x="2922004" y="4393161"/>
                  <a:pt x="2905695" y="4376921"/>
                  <a:pt x="2878514" y="4376921"/>
                </a:cubicBezTo>
                <a:cubicBezTo>
                  <a:pt x="2867641" y="4376921"/>
                  <a:pt x="2859487" y="4379627"/>
                  <a:pt x="2854051" y="4382334"/>
                </a:cubicBezTo>
                <a:cubicBezTo>
                  <a:pt x="2845896" y="4382334"/>
                  <a:pt x="2837742" y="4385041"/>
                  <a:pt x="2829587" y="4390454"/>
                </a:cubicBezTo>
                <a:cubicBezTo>
                  <a:pt x="2731734" y="4450000"/>
                  <a:pt x="2745325" y="4563679"/>
                  <a:pt x="2767070" y="4661118"/>
                </a:cubicBezTo>
                <a:cubicBezTo>
                  <a:pt x="2767070" y="4680064"/>
                  <a:pt x="2769788" y="4696304"/>
                  <a:pt x="2769788" y="4712544"/>
                </a:cubicBezTo>
                <a:cubicBezTo>
                  <a:pt x="2775225" y="4774796"/>
                  <a:pt x="2794252" y="4828929"/>
                  <a:pt x="2813279" y="4885768"/>
                </a:cubicBezTo>
                <a:cubicBezTo>
                  <a:pt x="2791533" y="4902008"/>
                  <a:pt x="2767070" y="4926368"/>
                  <a:pt x="2742607" y="4953434"/>
                </a:cubicBezTo>
                <a:cubicBezTo>
                  <a:pt x="2707271" y="4991327"/>
                  <a:pt x="2666499" y="5037340"/>
                  <a:pt x="2625727" y="5083353"/>
                </a:cubicBezTo>
                <a:cubicBezTo>
                  <a:pt x="2623009" y="5080646"/>
                  <a:pt x="2620290" y="5080646"/>
                  <a:pt x="2617572" y="5080646"/>
                </a:cubicBezTo>
                <a:cubicBezTo>
                  <a:pt x="2593109" y="4896595"/>
                  <a:pt x="2571364" y="4815396"/>
                  <a:pt x="2544182" y="4785623"/>
                </a:cubicBezTo>
                <a:cubicBezTo>
                  <a:pt x="2530592" y="4766676"/>
                  <a:pt x="2517001" y="4763970"/>
                  <a:pt x="2503410" y="4766676"/>
                </a:cubicBezTo>
                <a:cubicBezTo>
                  <a:pt x="2487101" y="4766676"/>
                  <a:pt x="2470792" y="4774796"/>
                  <a:pt x="2451765" y="4780209"/>
                </a:cubicBezTo>
                <a:cubicBezTo>
                  <a:pt x="2435457" y="4785623"/>
                  <a:pt x="2419148" y="4791036"/>
                  <a:pt x="2402839" y="4788329"/>
                </a:cubicBezTo>
                <a:cubicBezTo>
                  <a:pt x="2386530" y="4785623"/>
                  <a:pt x="2372939" y="4774796"/>
                  <a:pt x="2362067" y="4747730"/>
                </a:cubicBezTo>
                <a:cubicBezTo>
                  <a:pt x="2340322" y="4693597"/>
                  <a:pt x="2334885" y="4585332"/>
                  <a:pt x="2372939" y="4368801"/>
                </a:cubicBezTo>
                <a:cubicBezTo>
                  <a:pt x="2359349" y="4444587"/>
                  <a:pt x="2345758" y="4504133"/>
                  <a:pt x="2332167" y="4552852"/>
                </a:cubicBezTo>
                <a:cubicBezTo>
                  <a:pt x="2318576" y="4604278"/>
                  <a:pt x="2304986" y="4642171"/>
                  <a:pt x="2294113" y="4671944"/>
                </a:cubicBezTo>
                <a:cubicBezTo>
                  <a:pt x="2280523" y="4704424"/>
                  <a:pt x="2266932" y="4731490"/>
                  <a:pt x="2253341" y="4758556"/>
                </a:cubicBezTo>
                <a:cubicBezTo>
                  <a:pt x="2245187" y="4777503"/>
                  <a:pt x="2237032" y="4796449"/>
                  <a:pt x="2231596" y="4815396"/>
                </a:cubicBezTo>
                <a:cubicBezTo>
                  <a:pt x="2231596" y="4809982"/>
                  <a:pt x="2234314" y="4807276"/>
                  <a:pt x="2234314" y="4801863"/>
                </a:cubicBezTo>
                <a:cubicBezTo>
                  <a:pt x="2242468" y="4774796"/>
                  <a:pt x="2253341" y="4739610"/>
                  <a:pt x="2258777" y="4712544"/>
                </a:cubicBezTo>
                <a:cubicBezTo>
                  <a:pt x="2245187" y="4696304"/>
                  <a:pt x="2215287" y="4758556"/>
                  <a:pt x="2182669" y="4839755"/>
                </a:cubicBezTo>
                <a:cubicBezTo>
                  <a:pt x="2152770" y="4907421"/>
                  <a:pt x="2122870" y="4991327"/>
                  <a:pt x="2095688" y="5048166"/>
                </a:cubicBezTo>
                <a:cubicBezTo>
                  <a:pt x="2092970" y="5048166"/>
                  <a:pt x="2090252" y="5048166"/>
                  <a:pt x="2087534" y="5050873"/>
                </a:cubicBezTo>
                <a:cubicBezTo>
                  <a:pt x="2101125" y="4948021"/>
                  <a:pt x="2054916" y="5004860"/>
                  <a:pt x="1997835" y="5067113"/>
                </a:cubicBezTo>
                <a:cubicBezTo>
                  <a:pt x="1938036" y="5134779"/>
                  <a:pt x="1870082" y="5207858"/>
                  <a:pt x="1891828" y="5121246"/>
                </a:cubicBezTo>
                <a:cubicBezTo>
                  <a:pt x="1815720" y="5299884"/>
                  <a:pt x="1793975" y="5234924"/>
                  <a:pt x="1750484" y="5210565"/>
                </a:cubicBezTo>
                <a:cubicBezTo>
                  <a:pt x="1796693" y="5172672"/>
                  <a:pt x="1832029" y="5129365"/>
                  <a:pt x="1861928" y="5083353"/>
                </a:cubicBezTo>
                <a:cubicBezTo>
                  <a:pt x="1891828" y="5037340"/>
                  <a:pt x="1916291" y="4988620"/>
                  <a:pt x="1940754" y="4934488"/>
                </a:cubicBezTo>
                <a:cubicBezTo>
                  <a:pt x="1965217" y="4883062"/>
                  <a:pt x="1989681" y="4826222"/>
                  <a:pt x="2016862" y="4769383"/>
                </a:cubicBezTo>
                <a:cubicBezTo>
                  <a:pt x="2046762" y="4709837"/>
                  <a:pt x="2076661" y="4647584"/>
                  <a:pt x="2114715" y="4579918"/>
                </a:cubicBezTo>
                <a:cubicBezTo>
                  <a:pt x="2103843" y="4547439"/>
                  <a:pt x="2071225" y="4579918"/>
                  <a:pt x="2022299" y="4636758"/>
                </a:cubicBezTo>
                <a:cubicBezTo>
                  <a:pt x="1973372" y="4696304"/>
                  <a:pt x="1910855" y="4780209"/>
                  <a:pt x="1842901" y="4864115"/>
                </a:cubicBezTo>
                <a:cubicBezTo>
                  <a:pt x="1777666" y="4945314"/>
                  <a:pt x="1706994" y="5023807"/>
                  <a:pt x="1649913" y="5067113"/>
                </a:cubicBezTo>
                <a:cubicBezTo>
                  <a:pt x="1595550" y="5113126"/>
                  <a:pt x="1549342" y="5121246"/>
                  <a:pt x="1535751" y="5067113"/>
                </a:cubicBezTo>
                <a:cubicBezTo>
                  <a:pt x="1581959" y="4948021"/>
                  <a:pt x="1633604" y="4831636"/>
                  <a:pt x="1687967" y="4717957"/>
                </a:cubicBezTo>
                <a:cubicBezTo>
                  <a:pt x="1600987" y="4828929"/>
                  <a:pt x="1535751" y="4893888"/>
                  <a:pt x="1484106" y="4931781"/>
                </a:cubicBezTo>
                <a:cubicBezTo>
                  <a:pt x="1435180" y="4969674"/>
                  <a:pt x="1399844" y="4980501"/>
                  <a:pt x="1369944" y="4983207"/>
                </a:cubicBezTo>
                <a:cubicBezTo>
                  <a:pt x="1312863" y="4988620"/>
                  <a:pt x="1288400" y="4958847"/>
                  <a:pt x="1217728" y="5037340"/>
                </a:cubicBezTo>
                <a:cubicBezTo>
                  <a:pt x="1266655" y="4961554"/>
                  <a:pt x="1301991" y="4899301"/>
                  <a:pt x="1348199" y="4828929"/>
                </a:cubicBezTo>
                <a:cubicBezTo>
                  <a:pt x="1397126" y="4761263"/>
                  <a:pt x="1459643" y="4688184"/>
                  <a:pt x="1560214" y="4588038"/>
                </a:cubicBezTo>
                <a:cubicBezTo>
                  <a:pt x="1527597" y="4604278"/>
                  <a:pt x="1511288" y="4596158"/>
                  <a:pt x="1503133" y="4585332"/>
                </a:cubicBezTo>
                <a:cubicBezTo>
                  <a:pt x="1492261" y="4571799"/>
                  <a:pt x="1492261" y="4550145"/>
                  <a:pt x="1486825" y="4536612"/>
                </a:cubicBezTo>
                <a:cubicBezTo>
                  <a:pt x="1475952" y="4506839"/>
                  <a:pt x="1451489" y="4496013"/>
                  <a:pt x="1315581" y="4593452"/>
                </a:cubicBezTo>
                <a:cubicBezTo>
                  <a:pt x="1291118" y="4642171"/>
                  <a:pt x="1266655" y="4688184"/>
                  <a:pt x="1244910" y="4736903"/>
                </a:cubicBezTo>
                <a:cubicBezTo>
                  <a:pt x="1247628" y="4699010"/>
                  <a:pt x="1239473" y="4677357"/>
                  <a:pt x="1225883" y="4661118"/>
                </a:cubicBezTo>
                <a:cubicBezTo>
                  <a:pt x="1212292" y="4644878"/>
                  <a:pt x="1187829" y="4636758"/>
                  <a:pt x="1160647" y="4631345"/>
                </a:cubicBezTo>
                <a:cubicBezTo>
                  <a:pt x="1103566" y="4623225"/>
                  <a:pt x="1024740" y="4634051"/>
                  <a:pt x="948632" y="4636758"/>
                </a:cubicBezTo>
                <a:cubicBezTo>
                  <a:pt x="872524" y="4639464"/>
                  <a:pt x="801852" y="4636758"/>
                  <a:pt x="763798" y="4612398"/>
                </a:cubicBezTo>
                <a:cubicBezTo>
                  <a:pt x="744771" y="4601572"/>
                  <a:pt x="733899" y="4582625"/>
                  <a:pt x="736617" y="4558265"/>
                </a:cubicBezTo>
                <a:cubicBezTo>
                  <a:pt x="739335" y="4533906"/>
                  <a:pt x="752926" y="4501426"/>
                  <a:pt x="785543" y="4460826"/>
                </a:cubicBezTo>
                <a:cubicBezTo>
                  <a:pt x="785543" y="4460826"/>
                  <a:pt x="785543" y="4460826"/>
                  <a:pt x="1541187" y="4076484"/>
                </a:cubicBezTo>
                <a:cubicBezTo>
                  <a:pt x="1611859" y="4022351"/>
                  <a:pt x="1620014" y="4006112"/>
                  <a:pt x="1595550" y="4000698"/>
                </a:cubicBezTo>
                <a:cubicBezTo>
                  <a:pt x="1571087" y="3997992"/>
                  <a:pt x="1516724" y="4006112"/>
                  <a:pt x="1467798" y="4011525"/>
                </a:cubicBezTo>
                <a:cubicBezTo>
                  <a:pt x="1418871" y="4016938"/>
                  <a:pt x="1372662" y="4019645"/>
                  <a:pt x="1369944" y="4006112"/>
                </a:cubicBezTo>
                <a:cubicBezTo>
                  <a:pt x="1364508" y="3992578"/>
                  <a:pt x="1402562" y="3960099"/>
                  <a:pt x="1519442" y="3905966"/>
                </a:cubicBezTo>
                <a:cubicBezTo>
                  <a:pt x="1388971" y="3962805"/>
                  <a:pt x="1345481" y="3987165"/>
                  <a:pt x="1296554" y="4000698"/>
                </a:cubicBezTo>
                <a:cubicBezTo>
                  <a:pt x="1250346" y="4014231"/>
                  <a:pt x="1201419" y="4025058"/>
                  <a:pt x="1062794" y="4044004"/>
                </a:cubicBezTo>
                <a:cubicBezTo>
                  <a:pt x="1038331" y="4068364"/>
                  <a:pt x="1084539" y="4076484"/>
                  <a:pt x="1136184" y="4081897"/>
                </a:cubicBezTo>
                <a:cubicBezTo>
                  <a:pt x="1163365" y="4084604"/>
                  <a:pt x="1190547" y="4087311"/>
                  <a:pt x="1212292" y="4090017"/>
                </a:cubicBezTo>
                <a:cubicBezTo>
                  <a:pt x="1236755" y="4095431"/>
                  <a:pt x="1253064" y="4100844"/>
                  <a:pt x="1255782" y="4114377"/>
                </a:cubicBezTo>
                <a:cubicBezTo>
                  <a:pt x="1215010" y="4122497"/>
                  <a:pt x="1174238" y="4130617"/>
                  <a:pt x="1130748" y="4136030"/>
                </a:cubicBezTo>
                <a:cubicBezTo>
                  <a:pt x="1089976" y="4144150"/>
                  <a:pt x="1046485" y="4152270"/>
                  <a:pt x="1005713" y="4157683"/>
                </a:cubicBezTo>
                <a:cubicBezTo>
                  <a:pt x="921451" y="4168510"/>
                  <a:pt x="837188" y="4179336"/>
                  <a:pt x="750208" y="4187456"/>
                </a:cubicBezTo>
                <a:cubicBezTo>
                  <a:pt x="774671" y="4195576"/>
                  <a:pt x="799134" y="4203696"/>
                  <a:pt x="823597" y="4211816"/>
                </a:cubicBezTo>
                <a:cubicBezTo>
                  <a:pt x="823597" y="4211816"/>
                  <a:pt x="823597" y="4211816"/>
                  <a:pt x="861651" y="4225349"/>
                </a:cubicBezTo>
                <a:cubicBezTo>
                  <a:pt x="861651" y="4225349"/>
                  <a:pt x="861651" y="4225349"/>
                  <a:pt x="899706" y="4236176"/>
                </a:cubicBezTo>
                <a:cubicBezTo>
                  <a:pt x="948632" y="4252416"/>
                  <a:pt x="1000277" y="4265949"/>
                  <a:pt x="1049203" y="4276775"/>
                </a:cubicBezTo>
                <a:cubicBezTo>
                  <a:pt x="964941" y="4295722"/>
                  <a:pt x="905142" y="4303842"/>
                  <a:pt x="861651" y="4311962"/>
                </a:cubicBezTo>
                <a:cubicBezTo>
                  <a:pt x="815443" y="4320081"/>
                  <a:pt x="782825" y="4325495"/>
                  <a:pt x="752926" y="4336321"/>
                </a:cubicBezTo>
                <a:cubicBezTo>
                  <a:pt x="693127" y="4357974"/>
                  <a:pt x="638764" y="4393161"/>
                  <a:pt x="491984" y="4482480"/>
                </a:cubicBezTo>
                <a:cubicBezTo>
                  <a:pt x="413158" y="4474360"/>
                  <a:pt x="391413" y="4450000"/>
                  <a:pt x="402285" y="4417520"/>
                </a:cubicBezTo>
                <a:cubicBezTo>
                  <a:pt x="410440" y="4387747"/>
                  <a:pt x="448494" y="4349854"/>
                  <a:pt x="486548" y="4317375"/>
                </a:cubicBezTo>
                <a:cubicBezTo>
                  <a:pt x="524602" y="4282189"/>
                  <a:pt x="562656" y="4249709"/>
                  <a:pt x="568092" y="4225349"/>
                </a:cubicBezTo>
                <a:cubicBezTo>
                  <a:pt x="573528" y="4200989"/>
                  <a:pt x="546347" y="4184750"/>
                  <a:pt x="456648" y="4176630"/>
                </a:cubicBezTo>
                <a:cubicBezTo>
                  <a:pt x="505575" y="4136030"/>
                  <a:pt x="606146" y="4108964"/>
                  <a:pt x="714872" y="4076484"/>
                </a:cubicBezTo>
                <a:cubicBezTo>
                  <a:pt x="823597" y="4044004"/>
                  <a:pt x="937760" y="4008818"/>
                  <a:pt x="1016586" y="3965512"/>
                </a:cubicBezTo>
                <a:cubicBezTo>
                  <a:pt x="937760" y="3965512"/>
                  <a:pt x="932323" y="3943859"/>
                  <a:pt x="962223" y="3916793"/>
                </a:cubicBezTo>
                <a:cubicBezTo>
                  <a:pt x="992122" y="3887020"/>
                  <a:pt x="1057358" y="3851833"/>
                  <a:pt x="1119875" y="3822060"/>
                </a:cubicBezTo>
                <a:cubicBezTo>
                  <a:pt x="1155211" y="3805820"/>
                  <a:pt x="1190547" y="3789581"/>
                  <a:pt x="1215010" y="3776048"/>
                </a:cubicBezTo>
                <a:cubicBezTo>
                  <a:pt x="1225883" y="3773341"/>
                  <a:pt x="1234037" y="3767928"/>
                  <a:pt x="1239473" y="3762514"/>
                </a:cubicBezTo>
                <a:cubicBezTo>
                  <a:pt x="1247628" y="3757101"/>
                  <a:pt x="1253064" y="3754394"/>
                  <a:pt x="1255782" y="3751688"/>
                </a:cubicBezTo>
                <a:cubicBezTo>
                  <a:pt x="1261219" y="3743568"/>
                  <a:pt x="1261219" y="3740861"/>
                  <a:pt x="1253064" y="3735448"/>
                </a:cubicBezTo>
                <a:cubicBezTo>
                  <a:pt x="1253064" y="3735448"/>
                  <a:pt x="1253064" y="3732741"/>
                  <a:pt x="1253064" y="3732741"/>
                </a:cubicBezTo>
                <a:cubicBezTo>
                  <a:pt x="1277527" y="3732741"/>
                  <a:pt x="1310145" y="3727328"/>
                  <a:pt x="1356354" y="3719208"/>
                </a:cubicBezTo>
                <a:cubicBezTo>
                  <a:pt x="1312863" y="3705675"/>
                  <a:pt x="1299272" y="3689435"/>
                  <a:pt x="1263937" y="3678609"/>
                </a:cubicBezTo>
                <a:cubicBezTo>
                  <a:pt x="1250346" y="3675902"/>
                  <a:pt x="1236755" y="3673195"/>
                  <a:pt x="1215010" y="3670489"/>
                </a:cubicBezTo>
                <a:cubicBezTo>
                  <a:pt x="1212292" y="3670489"/>
                  <a:pt x="1206856" y="3670489"/>
                  <a:pt x="1201419" y="3670489"/>
                </a:cubicBezTo>
                <a:cubicBezTo>
                  <a:pt x="1166083" y="3667782"/>
                  <a:pt x="1117157" y="3667782"/>
                  <a:pt x="1043767" y="3670489"/>
                </a:cubicBezTo>
                <a:cubicBezTo>
                  <a:pt x="1019304" y="3684022"/>
                  <a:pt x="994840" y="3700262"/>
                  <a:pt x="970377" y="3716502"/>
                </a:cubicBezTo>
                <a:cubicBezTo>
                  <a:pt x="964941" y="3713795"/>
                  <a:pt x="959505" y="3713795"/>
                  <a:pt x="951350" y="3713795"/>
                </a:cubicBezTo>
                <a:cubicBezTo>
                  <a:pt x="932323" y="3702968"/>
                  <a:pt x="872524" y="3700262"/>
                  <a:pt x="823597" y="3692142"/>
                </a:cubicBezTo>
                <a:cubicBezTo>
                  <a:pt x="793698" y="3686729"/>
                  <a:pt x="769235" y="3678609"/>
                  <a:pt x="763798" y="3665075"/>
                </a:cubicBezTo>
                <a:cubicBezTo>
                  <a:pt x="758362" y="3654249"/>
                  <a:pt x="774671" y="3638009"/>
                  <a:pt x="820879" y="3616356"/>
                </a:cubicBezTo>
                <a:cubicBezTo>
                  <a:pt x="723026" y="3602823"/>
                  <a:pt x="568092" y="3589290"/>
                  <a:pt x="440339" y="3589290"/>
                </a:cubicBezTo>
                <a:cubicBezTo>
                  <a:pt x="309868" y="3586583"/>
                  <a:pt x="203861" y="3597410"/>
                  <a:pt x="201143" y="3629889"/>
                </a:cubicBezTo>
                <a:cubicBezTo>
                  <a:pt x="173961" y="3619063"/>
                  <a:pt x="217452" y="3594703"/>
                  <a:pt x="298996" y="3578463"/>
                </a:cubicBezTo>
                <a:cubicBezTo>
                  <a:pt x="380540" y="3562223"/>
                  <a:pt x="500138" y="3551397"/>
                  <a:pt x="627891" y="3556810"/>
                </a:cubicBezTo>
                <a:cubicBezTo>
                  <a:pt x="630609" y="3524330"/>
                  <a:pt x="573528" y="3505384"/>
                  <a:pt x="494702" y="3491851"/>
                </a:cubicBezTo>
                <a:cubicBezTo>
                  <a:pt x="418594" y="3478318"/>
                  <a:pt x="318023" y="3467491"/>
                  <a:pt x="228324" y="3459371"/>
                </a:cubicBezTo>
                <a:cubicBezTo>
                  <a:pt x="141344" y="3448545"/>
                  <a:pt x="65235" y="3437718"/>
                  <a:pt x="35336" y="3421478"/>
                </a:cubicBezTo>
                <a:cubicBezTo>
                  <a:pt x="8155" y="3402532"/>
                  <a:pt x="24463" y="3378172"/>
                  <a:pt x="119598" y="3348399"/>
                </a:cubicBezTo>
                <a:cubicBezTo>
                  <a:pt x="125035" y="3348399"/>
                  <a:pt x="127753" y="3348399"/>
                  <a:pt x="133189" y="3345692"/>
                </a:cubicBezTo>
                <a:cubicBezTo>
                  <a:pt x="157652" y="3356519"/>
                  <a:pt x="198425" y="3370052"/>
                  <a:pt x="247351" y="3367346"/>
                </a:cubicBezTo>
                <a:cubicBezTo>
                  <a:pt x="271814" y="3353812"/>
                  <a:pt x="285405" y="3342986"/>
                  <a:pt x="293560" y="3332159"/>
                </a:cubicBezTo>
                <a:cubicBezTo>
                  <a:pt x="301714" y="3329453"/>
                  <a:pt x="309868" y="3324039"/>
                  <a:pt x="318023" y="3318626"/>
                </a:cubicBezTo>
                <a:cubicBezTo>
                  <a:pt x="385976" y="3342986"/>
                  <a:pt x="502857" y="3342986"/>
                  <a:pt x="606146" y="3345692"/>
                </a:cubicBezTo>
                <a:cubicBezTo>
                  <a:pt x="676818" y="3348399"/>
                  <a:pt x="742053" y="3348399"/>
                  <a:pt x="777389" y="3359226"/>
                </a:cubicBezTo>
                <a:cubicBezTo>
                  <a:pt x="812725" y="3367346"/>
                  <a:pt x="820879" y="3380879"/>
                  <a:pt x="782825" y="3407945"/>
                </a:cubicBezTo>
                <a:cubicBezTo>
                  <a:pt x="1008431" y="3410652"/>
                  <a:pt x="1032894" y="3394412"/>
                  <a:pt x="1022022" y="3370052"/>
                </a:cubicBezTo>
                <a:cubicBezTo>
                  <a:pt x="1011149" y="3345692"/>
                  <a:pt x="967659" y="3315919"/>
                  <a:pt x="1057358" y="3307800"/>
                </a:cubicBezTo>
                <a:cubicBezTo>
                  <a:pt x="907860" y="3267200"/>
                  <a:pt x="747489" y="3242840"/>
                  <a:pt x="595274" y="3226600"/>
                </a:cubicBezTo>
                <a:cubicBezTo>
                  <a:pt x="445776" y="3210361"/>
                  <a:pt x="301714" y="3202241"/>
                  <a:pt x="195706" y="3169761"/>
                </a:cubicBezTo>
                <a:cubicBezTo>
                  <a:pt x="334332" y="3188708"/>
                  <a:pt x="339768" y="3158935"/>
                  <a:pt x="405003" y="3131868"/>
                </a:cubicBezTo>
                <a:cubicBezTo>
                  <a:pt x="290841" y="3126455"/>
                  <a:pt x="176679" y="3121042"/>
                  <a:pt x="62517" y="3118335"/>
                </a:cubicBezTo>
                <a:cubicBezTo>
                  <a:pt x="67954" y="3085855"/>
                  <a:pt x="73390" y="3056082"/>
                  <a:pt x="0" y="3001950"/>
                </a:cubicBezTo>
                <a:cubicBezTo>
                  <a:pt x="43490" y="3031723"/>
                  <a:pt x="84263" y="3061496"/>
                  <a:pt x="125035" y="3088562"/>
                </a:cubicBezTo>
                <a:cubicBezTo>
                  <a:pt x="160371" y="3058789"/>
                  <a:pt x="318023" y="3039843"/>
                  <a:pt x="426749" y="3015483"/>
                </a:cubicBezTo>
                <a:cubicBezTo>
                  <a:pt x="481111" y="3001950"/>
                  <a:pt x="524602" y="2985710"/>
                  <a:pt x="535474" y="2964057"/>
                </a:cubicBezTo>
                <a:cubicBezTo>
                  <a:pt x="543629" y="2950524"/>
                  <a:pt x="538192" y="2931577"/>
                  <a:pt x="519165" y="2909924"/>
                </a:cubicBezTo>
                <a:cubicBezTo>
                  <a:pt x="513729" y="2907217"/>
                  <a:pt x="511011" y="2904511"/>
                  <a:pt x="505575" y="2901804"/>
                </a:cubicBezTo>
                <a:cubicBezTo>
                  <a:pt x="369668" y="2793539"/>
                  <a:pt x="241915" y="2690687"/>
                  <a:pt x="212015" y="2655500"/>
                </a:cubicBezTo>
                <a:cubicBezTo>
                  <a:pt x="255506" y="2644674"/>
                  <a:pt x="508293" y="2828725"/>
                  <a:pt x="725744" y="2977590"/>
                </a:cubicBezTo>
                <a:cubicBezTo>
                  <a:pt x="769235" y="2991123"/>
                  <a:pt x="810007" y="3001950"/>
                  <a:pt x="853497" y="3010070"/>
                </a:cubicBezTo>
                <a:cubicBezTo>
                  <a:pt x="853497" y="3010070"/>
                  <a:pt x="853497" y="3010070"/>
                  <a:pt x="723026" y="2893684"/>
                </a:cubicBezTo>
                <a:cubicBezTo>
                  <a:pt x="723026" y="2893684"/>
                  <a:pt x="723026" y="2893684"/>
                  <a:pt x="905142" y="3018190"/>
                </a:cubicBezTo>
                <a:cubicBezTo>
                  <a:pt x="910578" y="3020896"/>
                  <a:pt x="916014" y="3020896"/>
                  <a:pt x="924169" y="3020896"/>
                </a:cubicBezTo>
                <a:cubicBezTo>
                  <a:pt x="883397" y="2991123"/>
                  <a:pt x="815443" y="2942404"/>
                  <a:pt x="793698" y="2923457"/>
                </a:cubicBezTo>
                <a:cubicBezTo>
                  <a:pt x="1068230" y="3118335"/>
                  <a:pt x="905142" y="2953230"/>
                  <a:pt x="962223" y="2966763"/>
                </a:cubicBezTo>
                <a:cubicBezTo>
                  <a:pt x="962223" y="2966763"/>
                  <a:pt x="962223" y="2966763"/>
                  <a:pt x="720308" y="2807072"/>
                </a:cubicBezTo>
                <a:cubicBezTo>
                  <a:pt x="453930" y="2585128"/>
                  <a:pt x="617019" y="2671740"/>
                  <a:pt x="815443" y="2782712"/>
                </a:cubicBezTo>
                <a:cubicBezTo>
                  <a:pt x="1011149" y="2893684"/>
                  <a:pt x="1239473" y="3031723"/>
                  <a:pt x="1103566" y="2907217"/>
                </a:cubicBezTo>
                <a:cubicBezTo>
                  <a:pt x="1073667" y="2885564"/>
                  <a:pt x="1043767" y="2861205"/>
                  <a:pt x="1013868" y="2836845"/>
                </a:cubicBezTo>
                <a:cubicBezTo>
                  <a:pt x="1024740" y="2831432"/>
                  <a:pt x="1032894" y="2823312"/>
                  <a:pt x="1035613" y="2812485"/>
                </a:cubicBezTo>
                <a:cubicBezTo>
                  <a:pt x="1035613" y="2812485"/>
                  <a:pt x="1035613" y="2812485"/>
                  <a:pt x="1049203" y="2820605"/>
                </a:cubicBezTo>
                <a:cubicBezTo>
                  <a:pt x="1046485" y="2815192"/>
                  <a:pt x="1041049" y="2812485"/>
                  <a:pt x="1038331" y="2809779"/>
                </a:cubicBezTo>
                <a:cubicBezTo>
                  <a:pt x="1046485" y="2785419"/>
                  <a:pt x="1038331" y="2755646"/>
                  <a:pt x="1016586" y="2742113"/>
                </a:cubicBezTo>
                <a:cubicBezTo>
                  <a:pt x="1011149" y="2723166"/>
                  <a:pt x="997559" y="2709633"/>
                  <a:pt x="975814" y="2706926"/>
                </a:cubicBezTo>
                <a:cubicBezTo>
                  <a:pt x="967659" y="2696100"/>
                  <a:pt x="956787" y="2690687"/>
                  <a:pt x="940478" y="2687980"/>
                </a:cubicBezTo>
                <a:cubicBezTo>
                  <a:pt x="932323" y="2685273"/>
                  <a:pt x="924169" y="2679860"/>
                  <a:pt x="916014" y="2677153"/>
                </a:cubicBezTo>
                <a:cubicBezTo>
                  <a:pt x="875242" y="2663620"/>
                  <a:pt x="845343" y="2641967"/>
                  <a:pt x="812725" y="2617607"/>
                </a:cubicBezTo>
                <a:cubicBezTo>
                  <a:pt x="796416" y="2604074"/>
                  <a:pt x="777389" y="2593248"/>
                  <a:pt x="761080" y="2582421"/>
                </a:cubicBezTo>
                <a:cubicBezTo>
                  <a:pt x="701281" y="2530995"/>
                  <a:pt x="682254" y="2506635"/>
                  <a:pt x="747489" y="2533702"/>
                </a:cubicBezTo>
                <a:cubicBezTo>
                  <a:pt x="826316" y="2577008"/>
                  <a:pt x="888833" y="2604074"/>
                  <a:pt x="935041" y="2620314"/>
                </a:cubicBezTo>
                <a:cubicBezTo>
                  <a:pt x="937760" y="2609488"/>
                  <a:pt x="940478" y="2598661"/>
                  <a:pt x="943196" y="2587834"/>
                </a:cubicBezTo>
                <a:cubicBezTo>
                  <a:pt x="948632" y="2574301"/>
                  <a:pt x="951350" y="2563475"/>
                  <a:pt x="956787" y="2555355"/>
                </a:cubicBezTo>
                <a:cubicBezTo>
                  <a:pt x="964941" y="2544528"/>
                  <a:pt x="973095" y="2533702"/>
                  <a:pt x="986686" y="2528288"/>
                </a:cubicBezTo>
                <a:cubicBezTo>
                  <a:pt x="997559" y="2520169"/>
                  <a:pt x="1013868" y="2514755"/>
                  <a:pt x="1035613" y="2512049"/>
                </a:cubicBezTo>
                <a:cubicBezTo>
                  <a:pt x="1041049" y="2512049"/>
                  <a:pt x="1046485" y="2509342"/>
                  <a:pt x="1051922" y="2509342"/>
                </a:cubicBezTo>
                <a:cubicBezTo>
                  <a:pt x="1051922" y="2509342"/>
                  <a:pt x="1051922" y="2506635"/>
                  <a:pt x="1051922" y="2506635"/>
                </a:cubicBezTo>
                <a:cubicBezTo>
                  <a:pt x="1019304" y="2501222"/>
                  <a:pt x="986686" y="2495809"/>
                  <a:pt x="956787" y="2482276"/>
                </a:cubicBezTo>
                <a:cubicBezTo>
                  <a:pt x="926887" y="2471449"/>
                  <a:pt x="899706" y="2455209"/>
                  <a:pt x="872524" y="2433556"/>
                </a:cubicBezTo>
                <a:cubicBezTo>
                  <a:pt x="842625" y="2409196"/>
                  <a:pt x="815443" y="2382130"/>
                  <a:pt x="793698" y="2341531"/>
                </a:cubicBezTo>
                <a:cubicBezTo>
                  <a:pt x="848061" y="2384837"/>
                  <a:pt x="894269" y="2409196"/>
                  <a:pt x="932323" y="2422730"/>
                </a:cubicBezTo>
                <a:cubicBezTo>
                  <a:pt x="973095" y="2433556"/>
                  <a:pt x="1005713" y="2436263"/>
                  <a:pt x="1038331" y="2436263"/>
                </a:cubicBezTo>
                <a:cubicBezTo>
                  <a:pt x="1038331" y="2436263"/>
                  <a:pt x="1038331" y="2433556"/>
                  <a:pt x="1041049" y="2433556"/>
                </a:cubicBezTo>
                <a:cubicBezTo>
                  <a:pt x="1041049" y="2428143"/>
                  <a:pt x="1041049" y="2422730"/>
                  <a:pt x="1043767" y="2417316"/>
                </a:cubicBezTo>
                <a:cubicBezTo>
                  <a:pt x="1057358" y="2387543"/>
                  <a:pt x="1100848" y="2382130"/>
                  <a:pt x="1212292" y="2433556"/>
                </a:cubicBezTo>
                <a:cubicBezTo>
                  <a:pt x="1171520" y="2403783"/>
                  <a:pt x="1144338" y="2384837"/>
                  <a:pt x="1119875" y="2365890"/>
                </a:cubicBezTo>
                <a:cubicBezTo>
                  <a:pt x="1155211" y="2390250"/>
                  <a:pt x="1185111" y="2406490"/>
                  <a:pt x="1212292" y="2422730"/>
                </a:cubicBezTo>
                <a:cubicBezTo>
                  <a:pt x="1179674" y="2395663"/>
                  <a:pt x="1144338" y="2368597"/>
                  <a:pt x="1111721" y="2338824"/>
                </a:cubicBezTo>
                <a:cubicBezTo>
                  <a:pt x="1198701" y="2376717"/>
                  <a:pt x="1247628" y="2417316"/>
                  <a:pt x="1282964" y="2452503"/>
                </a:cubicBezTo>
                <a:cubicBezTo>
                  <a:pt x="1288400" y="2457916"/>
                  <a:pt x="1293836" y="2463329"/>
                  <a:pt x="1296554" y="2468742"/>
                </a:cubicBezTo>
                <a:cubicBezTo>
                  <a:pt x="1334608" y="2484982"/>
                  <a:pt x="1345481" y="2479569"/>
                  <a:pt x="1337326" y="2460623"/>
                </a:cubicBezTo>
                <a:cubicBezTo>
                  <a:pt x="1318300" y="2417316"/>
                  <a:pt x="1220446" y="2309051"/>
                  <a:pt x="1117157" y="2195372"/>
                </a:cubicBezTo>
                <a:cubicBezTo>
                  <a:pt x="1062794" y="2135826"/>
                  <a:pt x="1011149" y="2078987"/>
                  <a:pt x="964941" y="2024854"/>
                </a:cubicBezTo>
                <a:cubicBezTo>
                  <a:pt x="921451" y="1973428"/>
                  <a:pt x="883397" y="1927415"/>
                  <a:pt x="864370" y="1894935"/>
                </a:cubicBezTo>
                <a:cubicBezTo>
                  <a:pt x="829034" y="1832683"/>
                  <a:pt x="861651" y="1827269"/>
                  <a:pt x="1038331" y="1946361"/>
                </a:cubicBezTo>
                <a:cubicBezTo>
                  <a:pt x="1038331" y="1946361"/>
                  <a:pt x="1038331" y="1946361"/>
                  <a:pt x="1152493" y="2057334"/>
                </a:cubicBezTo>
                <a:cubicBezTo>
                  <a:pt x="1149775" y="2043800"/>
                  <a:pt x="1149775" y="2038387"/>
                  <a:pt x="1149775" y="2035680"/>
                </a:cubicBezTo>
                <a:cubicBezTo>
                  <a:pt x="1136184" y="2011321"/>
                  <a:pt x="1128029" y="1986961"/>
                  <a:pt x="1119875" y="1968015"/>
                </a:cubicBezTo>
                <a:cubicBezTo>
                  <a:pt x="1109003" y="1932828"/>
                  <a:pt x="1114439" y="1905762"/>
                  <a:pt x="1141620" y="1897642"/>
                </a:cubicBezTo>
                <a:cubicBezTo>
                  <a:pt x="1130748" y="1875989"/>
                  <a:pt x="1117157" y="1854336"/>
                  <a:pt x="1092694" y="1821856"/>
                </a:cubicBezTo>
                <a:cubicBezTo>
                  <a:pt x="1130748" y="1859749"/>
                  <a:pt x="1144338" y="1878696"/>
                  <a:pt x="1157929" y="1894935"/>
                </a:cubicBezTo>
                <a:cubicBezTo>
                  <a:pt x="1168802" y="1894935"/>
                  <a:pt x="1182392" y="1897642"/>
                  <a:pt x="1198701" y="1900349"/>
                </a:cubicBezTo>
                <a:cubicBezTo>
                  <a:pt x="1201419" y="1897642"/>
                  <a:pt x="1206856" y="1900349"/>
                  <a:pt x="1215010" y="1903055"/>
                </a:cubicBezTo>
                <a:cubicBezTo>
                  <a:pt x="1125311" y="1794790"/>
                  <a:pt x="1073667" y="1724417"/>
                  <a:pt x="1043767" y="1664871"/>
                </a:cubicBezTo>
                <a:cubicBezTo>
                  <a:pt x="1019304" y="1618859"/>
                  <a:pt x="1005713" y="1580966"/>
                  <a:pt x="992122" y="1543073"/>
                </a:cubicBezTo>
                <a:cubicBezTo>
                  <a:pt x="986686" y="1524126"/>
                  <a:pt x="978532" y="1505180"/>
                  <a:pt x="970377" y="1483527"/>
                </a:cubicBezTo>
                <a:cubicBezTo>
                  <a:pt x="962223" y="1461874"/>
                  <a:pt x="951350" y="1440221"/>
                  <a:pt x="937760" y="1413154"/>
                </a:cubicBezTo>
                <a:cubicBezTo>
                  <a:pt x="1062794" y="1534953"/>
                  <a:pt x="1187829" y="1637805"/>
                  <a:pt x="1331890" y="1762310"/>
                </a:cubicBezTo>
                <a:cubicBezTo>
                  <a:pt x="1340045" y="1767723"/>
                  <a:pt x="1345481" y="1773137"/>
                  <a:pt x="1353635" y="1778550"/>
                </a:cubicBezTo>
                <a:cubicBezTo>
                  <a:pt x="1359072" y="1786670"/>
                  <a:pt x="1364508" y="1794790"/>
                  <a:pt x="1375381" y="1800203"/>
                </a:cubicBezTo>
                <a:cubicBezTo>
                  <a:pt x="1402562" y="1821856"/>
                  <a:pt x="1427025" y="1843509"/>
                  <a:pt x="1454207" y="1865162"/>
                </a:cubicBezTo>
                <a:cubicBezTo>
                  <a:pt x="1454207" y="1865162"/>
                  <a:pt x="1451489" y="1862456"/>
                  <a:pt x="1451489" y="1859749"/>
                </a:cubicBezTo>
                <a:cubicBezTo>
                  <a:pt x="1543905" y="1940948"/>
                  <a:pt x="1609141" y="1995081"/>
                  <a:pt x="1658068" y="2024854"/>
                </a:cubicBezTo>
                <a:cubicBezTo>
                  <a:pt x="1663504" y="2030267"/>
                  <a:pt x="1671658" y="2032974"/>
                  <a:pt x="1677095" y="2035680"/>
                </a:cubicBezTo>
                <a:cubicBezTo>
                  <a:pt x="1606423" y="1957188"/>
                  <a:pt x="1527597" y="1862456"/>
                  <a:pt x="1446052" y="1770430"/>
                </a:cubicBezTo>
                <a:cubicBezTo>
                  <a:pt x="1446052" y="1767723"/>
                  <a:pt x="1448770" y="1765017"/>
                  <a:pt x="1448770" y="1762310"/>
                </a:cubicBezTo>
                <a:cubicBezTo>
                  <a:pt x="1530315" y="1829976"/>
                  <a:pt x="1508570" y="1792083"/>
                  <a:pt x="1448770" y="1710884"/>
                </a:cubicBezTo>
                <a:cubicBezTo>
                  <a:pt x="1446052" y="1694644"/>
                  <a:pt x="1437898" y="1678405"/>
                  <a:pt x="1421589" y="1670285"/>
                </a:cubicBezTo>
                <a:cubicBezTo>
                  <a:pt x="1416153" y="1662165"/>
                  <a:pt x="1410716" y="1654045"/>
                  <a:pt x="1402562" y="1651338"/>
                </a:cubicBezTo>
                <a:cubicBezTo>
                  <a:pt x="1402562" y="1648632"/>
                  <a:pt x="1399844" y="1648632"/>
                  <a:pt x="1399844" y="1645925"/>
                </a:cubicBezTo>
                <a:cubicBezTo>
                  <a:pt x="1397126" y="1640512"/>
                  <a:pt x="1394408" y="1635099"/>
                  <a:pt x="1388971" y="1632392"/>
                </a:cubicBezTo>
                <a:cubicBezTo>
                  <a:pt x="1386253" y="1626979"/>
                  <a:pt x="1383535" y="1624272"/>
                  <a:pt x="1380817" y="1621565"/>
                </a:cubicBezTo>
                <a:cubicBezTo>
                  <a:pt x="1378099" y="1616152"/>
                  <a:pt x="1375381" y="1610739"/>
                  <a:pt x="1369944" y="1608032"/>
                </a:cubicBezTo>
                <a:cubicBezTo>
                  <a:pt x="1364508" y="1599912"/>
                  <a:pt x="1359072" y="1591792"/>
                  <a:pt x="1350917" y="1583672"/>
                </a:cubicBezTo>
                <a:cubicBezTo>
                  <a:pt x="1350917" y="1586379"/>
                  <a:pt x="1348199" y="1591792"/>
                  <a:pt x="1345481" y="1594499"/>
                </a:cubicBezTo>
                <a:cubicBezTo>
                  <a:pt x="1342763" y="1594499"/>
                  <a:pt x="1337326" y="1594499"/>
                  <a:pt x="1334608" y="1594499"/>
                </a:cubicBezTo>
                <a:cubicBezTo>
                  <a:pt x="1304709" y="1594499"/>
                  <a:pt x="1288400" y="1613445"/>
                  <a:pt x="1282964" y="1635099"/>
                </a:cubicBezTo>
                <a:cubicBezTo>
                  <a:pt x="1215010" y="1570139"/>
                  <a:pt x="1179674" y="1532246"/>
                  <a:pt x="1144338" y="1488940"/>
                </a:cubicBezTo>
                <a:cubicBezTo>
                  <a:pt x="1095412" y="1434808"/>
                  <a:pt x="1046485" y="1372555"/>
                  <a:pt x="924169" y="1245343"/>
                </a:cubicBezTo>
                <a:cubicBezTo>
                  <a:pt x="929605" y="1234516"/>
                  <a:pt x="932323" y="1223690"/>
                  <a:pt x="929605" y="1212863"/>
                </a:cubicBezTo>
                <a:cubicBezTo>
                  <a:pt x="940478" y="1210157"/>
                  <a:pt x="948632" y="1207450"/>
                  <a:pt x="959505" y="1202037"/>
                </a:cubicBezTo>
                <a:cubicBezTo>
                  <a:pt x="962223" y="1204744"/>
                  <a:pt x="964941" y="1207450"/>
                  <a:pt x="967659" y="1210157"/>
                </a:cubicBezTo>
                <a:cubicBezTo>
                  <a:pt x="973095" y="1215570"/>
                  <a:pt x="978532" y="1220983"/>
                  <a:pt x="983968" y="1226396"/>
                </a:cubicBezTo>
                <a:cubicBezTo>
                  <a:pt x="983968" y="1229103"/>
                  <a:pt x="986686" y="1234516"/>
                  <a:pt x="989404" y="1242636"/>
                </a:cubicBezTo>
                <a:cubicBezTo>
                  <a:pt x="1024740" y="1285943"/>
                  <a:pt x="1070949" y="1337369"/>
                  <a:pt x="1122593" y="1396915"/>
                </a:cubicBezTo>
                <a:cubicBezTo>
                  <a:pt x="1114439" y="1386088"/>
                  <a:pt x="1098130" y="1367142"/>
                  <a:pt x="1089976" y="1359022"/>
                </a:cubicBezTo>
                <a:cubicBezTo>
                  <a:pt x="1081821" y="1331955"/>
                  <a:pt x="1076385" y="1315716"/>
                  <a:pt x="1079103" y="1304889"/>
                </a:cubicBezTo>
                <a:cubicBezTo>
                  <a:pt x="1076385" y="1302182"/>
                  <a:pt x="1073667" y="1299476"/>
                  <a:pt x="1070949" y="1299476"/>
                </a:cubicBezTo>
                <a:cubicBezTo>
                  <a:pt x="1073667" y="1296769"/>
                  <a:pt x="1076385" y="1296769"/>
                  <a:pt x="1079103" y="1296769"/>
                </a:cubicBezTo>
                <a:cubicBezTo>
                  <a:pt x="1079103" y="1296769"/>
                  <a:pt x="1079103" y="1296769"/>
                  <a:pt x="1081821" y="1299476"/>
                </a:cubicBezTo>
                <a:cubicBezTo>
                  <a:pt x="1087257" y="1296769"/>
                  <a:pt x="1100848" y="1302182"/>
                  <a:pt x="1117157" y="1313009"/>
                </a:cubicBezTo>
                <a:cubicBezTo>
                  <a:pt x="1136184" y="1321129"/>
                  <a:pt x="1157929" y="1337369"/>
                  <a:pt x="1182392" y="1356315"/>
                </a:cubicBezTo>
                <a:cubicBezTo>
                  <a:pt x="1149775" y="1304889"/>
                  <a:pt x="1133466" y="1272409"/>
                  <a:pt x="1166083" y="1291356"/>
                </a:cubicBezTo>
                <a:cubicBezTo>
                  <a:pt x="1166083" y="1291356"/>
                  <a:pt x="1166083" y="1291356"/>
                  <a:pt x="1190547" y="1326542"/>
                </a:cubicBezTo>
                <a:cubicBezTo>
                  <a:pt x="1228601" y="1367142"/>
                  <a:pt x="1253064" y="1391501"/>
                  <a:pt x="1277527" y="1418568"/>
                </a:cubicBezTo>
                <a:cubicBezTo>
                  <a:pt x="1353635" y="1467287"/>
                  <a:pt x="1299272" y="1369848"/>
                  <a:pt x="1217728" y="1226396"/>
                </a:cubicBezTo>
                <a:cubicBezTo>
                  <a:pt x="1133466" y="1082945"/>
                  <a:pt x="1016586" y="893480"/>
                  <a:pt x="948632" y="771682"/>
                </a:cubicBezTo>
                <a:cubicBezTo>
                  <a:pt x="1089976" y="982799"/>
                  <a:pt x="1185111" y="1091065"/>
                  <a:pt x="1269373" y="1185797"/>
                </a:cubicBezTo>
                <a:cubicBezTo>
                  <a:pt x="1342763" y="1264289"/>
                  <a:pt x="1410716" y="1334662"/>
                  <a:pt x="1503133" y="1445634"/>
                </a:cubicBezTo>
                <a:cubicBezTo>
                  <a:pt x="1497697" y="1456461"/>
                  <a:pt x="1494979" y="1472700"/>
                  <a:pt x="1497697" y="1486234"/>
                </a:cubicBezTo>
                <a:cubicBezTo>
                  <a:pt x="1478670" y="1488940"/>
                  <a:pt x="1454207" y="1499767"/>
                  <a:pt x="1432462" y="1513300"/>
                </a:cubicBezTo>
                <a:cubicBezTo>
                  <a:pt x="1448770" y="1529540"/>
                  <a:pt x="1470516" y="1551193"/>
                  <a:pt x="1500415" y="1583672"/>
                </a:cubicBezTo>
                <a:cubicBezTo>
                  <a:pt x="1505852" y="1599912"/>
                  <a:pt x="1516724" y="1616152"/>
                  <a:pt x="1533033" y="1621565"/>
                </a:cubicBezTo>
                <a:cubicBezTo>
                  <a:pt x="1552060" y="1640512"/>
                  <a:pt x="1571087" y="1662165"/>
                  <a:pt x="1592832" y="1689231"/>
                </a:cubicBezTo>
                <a:cubicBezTo>
                  <a:pt x="1736894" y="1824563"/>
                  <a:pt x="1693403" y="1748777"/>
                  <a:pt x="1647195" y="1656752"/>
                </a:cubicBezTo>
                <a:cubicBezTo>
                  <a:pt x="1630886" y="1621565"/>
                  <a:pt x="1614577" y="1586379"/>
                  <a:pt x="1603705" y="1559313"/>
                </a:cubicBezTo>
                <a:cubicBezTo>
                  <a:pt x="1603705" y="1553899"/>
                  <a:pt x="1600987" y="1548486"/>
                  <a:pt x="1598268" y="1543073"/>
                </a:cubicBezTo>
                <a:cubicBezTo>
                  <a:pt x="1595550" y="1537660"/>
                  <a:pt x="1595550" y="1534953"/>
                  <a:pt x="1595550" y="1532246"/>
                </a:cubicBezTo>
                <a:cubicBezTo>
                  <a:pt x="1590114" y="1505180"/>
                  <a:pt x="1606423" y="1497060"/>
                  <a:pt x="1663504" y="1540366"/>
                </a:cubicBezTo>
                <a:cubicBezTo>
                  <a:pt x="1682531" y="1575553"/>
                  <a:pt x="1728739" y="1648632"/>
                  <a:pt x="1815720" y="1754190"/>
                </a:cubicBezTo>
                <a:cubicBezTo>
                  <a:pt x="1815720" y="1754190"/>
                  <a:pt x="1815720" y="1756897"/>
                  <a:pt x="1815720" y="1756897"/>
                </a:cubicBezTo>
                <a:cubicBezTo>
                  <a:pt x="1818438" y="1746070"/>
                  <a:pt x="1818438" y="1735244"/>
                  <a:pt x="1821156" y="1724417"/>
                </a:cubicBezTo>
                <a:cubicBezTo>
                  <a:pt x="1813002" y="1708178"/>
                  <a:pt x="1802129" y="1691938"/>
                  <a:pt x="1788538" y="1670285"/>
                </a:cubicBezTo>
                <a:cubicBezTo>
                  <a:pt x="1742330" y="1594499"/>
                  <a:pt x="1671658" y="1486234"/>
                  <a:pt x="1609141" y="1396915"/>
                </a:cubicBezTo>
                <a:cubicBezTo>
                  <a:pt x="1663504" y="1467287"/>
                  <a:pt x="1717867" y="1532246"/>
                  <a:pt x="1766793" y="1586379"/>
                </a:cubicBezTo>
                <a:cubicBezTo>
                  <a:pt x="1788538" y="1613445"/>
                  <a:pt x="1813002" y="1637805"/>
                  <a:pt x="1832029" y="1662165"/>
                </a:cubicBezTo>
                <a:cubicBezTo>
                  <a:pt x="1834747" y="1654045"/>
                  <a:pt x="1834747" y="1645925"/>
                  <a:pt x="1837465" y="1637805"/>
                </a:cubicBezTo>
                <a:cubicBezTo>
                  <a:pt x="1842901" y="1613445"/>
                  <a:pt x="1851055" y="1589086"/>
                  <a:pt x="1859210" y="1567433"/>
                </a:cubicBezTo>
                <a:cubicBezTo>
                  <a:pt x="1829311" y="1516007"/>
                  <a:pt x="1802129" y="1472700"/>
                  <a:pt x="1785820" y="1440221"/>
                </a:cubicBezTo>
                <a:cubicBezTo>
                  <a:pt x="1755921" y="1377968"/>
                  <a:pt x="1747766" y="1350902"/>
                  <a:pt x="1777666" y="1350902"/>
                </a:cubicBezTo>
                <a:cubicBezTo>
                  <a:pt x="1810284" y="1410448"/>
                  <a:pt x="1842901" y="1469994"/>
                  <a:pt x="1875519" y="1529540"/>
                </a:cubicBezTo>
                <a:cubicBezTo>
                  <a:pt x="1883673" y="1518713"/>
                  <a:pt x="1889109" y="1507887"/>
                  <a:pt x="1897264" y="1497060"/>
                </a:cubicBezTo>
                <a:cubicBezTo>
                  <a:pt x="1899982" y="1494354"/>
                  <a:pt x="1899982" y="1494354"/>
                  <a:pt x="1902700" y="1491647"/>
                </a:cubicBezTo>
                <a:cubicBezTo>
                  <a:pt x="1899982" y="1488940"/>
                  <a:pt x="1897264" y="1483527"/>
                  <a:pt x="1897264" y="1480820"/>
                </a:cubicBezTo>
                <a:cubicBezTo>
                  <a:pt x="1856492" y="1402328"/>
                  <a:pt x="1818438" y="1323835"/>
                  <a:pt x="1872801" y="1375262"/>
                </a:cubicBezTo>
                <a:cubicBezTo>
                  <a:pt x="1856492" y="1361728"/>
                  <a:pt x="1886391" y="1415861"/>
                  <a:pt x="1921727" y="1472700"/>
                </a:cubicBezTo>
                <a:cubicBezTo>
                  <a:pt x="1932600" y="1461874"/>
                  <a:pt x="1946190" y="1453754"/>
                  <a:pt x="1959781" y="1451047"/>
                </a:cubicBezTo>
                <a:cubicBezTo>
                  <a:pt x="1948909" y="1413154"/>
                  <a:pt x="1932600" y="1375262"/>
                  <a:pt x="1913573" y="1326542"/>
                </a:cubicBezTo>
                <a:cubicBezTo>
                  <a:pt x="1867364" y="1218277"/>
                  <a:pt x="1796693" y="1072118"/>
                  <a:pt x="1698840" y="836641"/>
                </a:cubicBezTo>
                <a:cubicBezTo>
                  <a:pt x="1758639" y="955733"/>
                  <a:pt x="1821156" y="1072118"/>
                  <a:pt x="1883673" y="1191210"/>
                </a:cubicBezTo>
                <a:cubicBezTo>
                  <a:pt x="1867364" y="1131664"/>
                  <a:pt x="1845619" y="1055878"/>
                  <a:pt x="1829311" y="985506"/>
                </a:cubicBezTo>
                <a:cubicBezTo>
                  <a:pt x="1821156" y="947613"/>
                  <a:pt x="1815720" y="912427"/>
                  <a:pt x="1813002" y="879947"/>
                </a:cubicBezTo>
                <a:cubicBezTo>
                  <a:pt x="1807565" y="847468"/>
                  <a:pt x="1807565" y="820401"/>
                  <a:pt x="1807565" y="796042"/>
                </a:cubicBezTo>
                <a:cubicBezTo>
                  <a:pt x="1807565" y="750029"/>
                  <a:pt x="1818438" y="722962"/>
                  <a:pt x="1842901" y="741909"/>
                </a:cubicBezTo>
                <a:cubicBezTo>
                  <a:pt x="1861928" y="755442"/>
                  <a:pt x="1886391" y="793335"/>
                  <a:pt x="1924445" y="863707"/>
                </a:cubicBezTo>
                <a:cubicBezTo>
                  <a:pt x="1856492" y="722962"/>
                  <a:pt x="1818438" y="622817"/>
                  <a:pt x="1802129" y="555151"/>
                </a:cubicBezTo>
                <a:cubicBezTo>
                  <a:pt x="1793975" y="517258"/>
                  <a:pt x="1791257" y="487485"/>
                  <a:pt x="1796693" y="465832"/>
                </a:cubicBezTo>
                <a:cubicBezTo>
                  <a:pt x="1802129" y="446886"/>
                  <a:pt x="1813002" y="433352"/>
                  <a:pt x="1826592" y="427939"/>
                </a:cubicBezTo>
                <a:cubicBezTo>
                  <a:pt x="1853774" y="414406"/>
                  <a:pt x="1897264" y="422526"/>
                  <a:pt x="1932600" y="436059"/>
                </a:cubicBezTo>
                <a:cubicBezTo>
                  <a:pt x="1970654" y="449592"/>
                  <a:pt x="2008708" y="465832"/>
                  <a:pt x="2030453" y="463125"/>
                </a:cubicBezTo>
                <a:cubicBezTo>
                  <a:pt x="2011426" y="495605"/>
                  <a:pt x="2065789" y="663416"/>
                  <a:pt x="2092970" y="747322"/>
                </a:cubicBezTo>
                <a:cubicBezTo>
                  <a:pt x="2082098" y="603870"/>
                  <a:pt x="2101125" y="525378"/>
                  <a:pt x="2133743" y="487485"/>
                </a:cubicBezTo>
                <a:cubicBezTo>
                  <a:pt x="2141897" y="476658"/>
                  <a:pt x="2150052" y="468539"/>
                  <a:pt x="2160924" y="465832"/>
                </a:cubicBezTo>
                <a:cubicBezTo>
                  <a:pt x="2171797" y="460419"/>
                  <a:pt x="2179951" y="457712"/>
                  <a:pt x="2193542" y="455005"/>
                </a:cubicBezTo>
                <a:cubicBezTo>
                  <a:pt x="2215287" y="455005"/>
                  <a:pt x="2242468" y="460419"/>
                  <a:pt x="2266932" y="468539"/>
                </a:cubicBezTo>
                <a:cubicBezTo>
                  <a:pt x="2294113" y="479365"/>
                  <a:pt x="2321295" y="492898"/>
                  <a:pt x="2348476" y="509138"/>
                </a:cubicBezTo>
                <a:cubicBezTo>
                  <a:pt x="2359349" y="517258"/>
                  <a:pt x="2372939" y="525378"/>
                  <a:pt x="2386530" y="533498"/>
                </a:cubicBezTo>
                <a:cubicBezTo>
                  <a:pt x="2400121" y="541618"/>
                  <a:pt x="2410993" y="549738"/>
                  <a:pt x="2424584" y="557858"/>
                </a:cubicBezTo>
                <a:cubicBezTo>
                  <a:pt x="2478947" y="587631"/>
                  <a:pt x="2530592" y="611990"/>
                  <a:pt x="2574082" y="603870"/>
                </a:cubicBezTo>
                <a:cubicBezTo>
                  <a:pt x="2609418" y="801455"/>
                  <a:pt x="2639317" y="1001746"/>
                  <a:pt x="2669217" y="1202037"/>
                </a:cubicBezTo>
                <a:cubicBezTo>
                  <a:pt x="2685526" y="1193917"/>
                  <a:pt x="2693680" y="1112718"/>
                  <a:pt x="2699117" y="999039"/>
                </a:cubicBezTo>
                <a:cubicBezTo>
                  <a:pt x="2704553" y="882654"/>
                  <a:pt x="2709989" y="731082"/>
                  <a:pt x="2718144" y="582217"/>
                </a:cubicBezTo>
                <a:cubicBezTo>
                  <a:pt x="2737171" y="281781"/>
                  <a:pt x="2772506" y="-10536"/>
                  <a:pt x="2848614" y="291"/>
                </a:cubicBezTo>
                <a:close/>
              </a:path>
            </a:pathLst>
          </a:custGeom>
        </p:spPr>
        <p:txBody>
          <a:bodyPr wrap="square">
            <a:noAutofit/>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5" name="Rectangle 4"/>
          <p:cNvSpPr/>
          <p:nvPr userDrawn="1"/>
        </p:nvSpPr>
        <p:spPr>
          <a:xfrm>
            <a:off x="-803"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9"/>
          <p:cNvSpPr/>
          <p:nvPr userDrawn="1"/>
        </p:nvSpPr>
        <p:spPr bwMode="auto">
          <a:xfrm>
            <a:off x="-46370" y="0"/>
            <a:ext cx="8656970" cy="6738907"/>
          </a:xfrm>
          <a:custGeom>
            <a:avLst/>
            <a:gdLst>
              <a:gd name="T0" fmla="*/ 714 w 3089"/>
              <a:gd name="T1" fmla="*/ 647 h 2397"/>
              <a:gd name="T2" fmla="*/ 749 w 3089"/>
              <a:gd name="T3" fmla="*/ 827 h 2397"/>
              <a:gd name="T4" fmla="*/ 1051 w 3089"/>
              <a:gd name="T5" fmla="*/ 739 h 2397"/>
              <a:gd name="T6" fmla="*/ 1123 w 3089"/>
              <a:gd name="T7" fmla="*/ 801 h 2397"/>
              <a:gd name="T8" fmla="*/ 1594 w 3089"/>
              <a:gd name="T9" fmla="*/ 459 h 2397"/>
              <a:gd name="T10" fmla="*/ 1576 w 3089"/>
              <a:gd name="T11" fmla="*/ 606 h 2397"/>
              <a:gd name="T12" fmla="*/ 1974 w 3089"/>
              <a:gd name="T13" fmla="*/ 300 h 2397"/>
              <a:gd name="T14" fmla="*/ 2031 w 3089"/>
              <a:gd name="T15" fmla="*/ 364 h 2397"/>
              <a:gd name="T16" fmla="*/ 2473 w 3089"/>
              <a:gd name="T17" fmla="*/ 99 h 2397"/>
              <a:gd name="T18" fmla="*/ 2588 w 3089"/>
              <a:gd name="T19" fmla="*/ 158 h 2397"/>
              <a:gd name="T20" fmla="*/ 2430 w 3089"/>
              <a:gd name="T21" fmla="*/ 319 h 2397"/>
              <a:gd name="T22" fmla="*/ 2844 w 3089"/>
              <a:gd name="T23" fmla="*/ 37 h 2397"/>
              <a:gd name="T24" fmla="*/ 2970 w 3089"/>
              <a:gd name="T25" fmla="*/ 70 h 2397"/>
              <a:gd name="T26" fmla="*/ 2849 w 3089"/>
              <a:gd name="T27" fmla="*/ 390 h 2397"/>
              <a:gd name="T28" fmla="*/ 3011 w 3089"/>
              <a:gd name="T29" fmla="*/ 411 h 2397"/>
              <a:gd name="T30" fmla="*/ 2145 w 3089"/>
              <a:gd name="T31" fmla="*/ 1288 h 2397"/>
              <a:gd name="T32" fmla="*/ 2371 w 3089"/>
              <a:gd name="T33" fmla="*/ 1140 h 2397"/>
              <a:gd name="T34" fmla="*/ 2355 w 3089"/>
              <a:gd name="T35" fmla="*/ 1284 h 2397"/>
              <a:gd name="T36" fmla="*/ 1111 w 3089"/>
              <a:gd name="T37" fmla="*/ 2016 h 2397"/>
              <a:gd name="T38" fmla="*/ 1021 w 3089"/>
              <a:gd name="T39" fmla="*/ 1911 h 2397"/>
              <a:gd name="T40" fmla="*/ 556 w 3089"/>
              <a:gd name="T41" fmla="*/ 2321 h 2397"/>
              <a:gd name="T42" fmla="*/ 573 w 3089"/>
              <a:gd name="T43" fmla="*/ 2154 h 2397"/>
              <a:gd name="T44" fmla="*/ 405 w 3089"/>
              <a:gd name="T45" fmla="*/ 2159 h 2397"/>
              <a:gd name="T46" fmla="*/ 169 w 3089"/>
              <a:gd name="T47" fmla="*/ 2366 h 2397"/>
              <a:gd name="T48" fmla="*/ 417 w 3089"/>
              <a:gd name="T49" fmla="*/ 1976 h 2397"/>
              <a:gd name="T50" fmla="*/ 358 w 3089"/>
              <a:gd name="T51" fmla="*/ 1880 h 2397"/>
              <a:gd name="T52" fmla="*/ 135 w 3089"/>
              <a:gd name="T53" fmla="*/ 1830 h 2397"/>
              <a:gd name="T54" fmla="*/ 337 w 3089"/>
              <a:gd name="T55" fmla="*/ 1540 h 2397"/>
              <a:gd name="T56" fmla="*/ 72 w 3089"/>
              <a:gd name="T57" fmla="*/ 1630 h 2397"/>
              <a:gd name="T58" fmla="*/ 499 w 3089"/>
              <a:gd name="T59" fmla="*/ 1155 h 2397"/>
              <a:gd name="T60" fmla="*/ 151 w 3089"/>
              <a:gd name="T61" fmla="*/ 1400 h 2397"/>
              <a:gd name="T62" fmla="*/ 471 w 3089"/>
              <a:gd name="T63" fmla="*/ 775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89" h="2397">
                <a:moveTo>
                  <a:pt x="471" y="775"/>
                </a:moveTo>
                <a:cubicBezTo>
                  <a:pt x="714" y="647"/>
                  <a:pt x="714" y="647"/>
                  <a:pt x="714" y="647"/>
                </a:cubicBezTo>
                <a:cubicBezTo>
                  <a:pt x="742" y="632"/>
                  <a:pt x="778" y="640"/>
                  <a:pt x="795" y="668"/>
                </a:cubicBezTo>
                <a:cubicBezTo>
                  <a:pt x="837" y="737"/>
                  <a:pt x="717" y="850"/>
                  <a:pt x="749" y="827"/>
                </a:cubicBezTo>
                <a:cubicBezTo>
                  <a:pt x="824" y="773"/>
                  <a:pt x="902" y="724"/>
                  <a:pt x="985" y="683"/>
                </a:cubicBezTo>
                <a:cubicBezTo>
                  <a:pt x="1022" y="664"/>
                  <a:pt x="1064" y="699"/>
                  <a:pt x="1051" y="739"/>
                </a:cubicBezTo>
                <a:cubicBezTo>
                  <a:pt x="1051" y="739"/>
                  <a:pt x="1051" y="740"/>
                  <a:pt x="1051" y="740"/>
                </a:cubicBezTo>
                <a:cubicBezTo>
                  <a:pt x="1037" y="783"/>
                  <a:pt x="1083" y="821"/>
                  <a:pt x="1123" y="801"/>
                </a:cubicBezTo>
                <a:cubicBezTo>
                  <a:pt x="1189" y="768"/>
                  <a:pt x="1247" y="710"/>
                  <a:pt x="1297" y="654"/>
                </a:cubicBezTo>
                <a:cubicBezTo>
                  <a:pt x="1378" y="562"/>
                  <a:pt x="1472" y="459"/>
                  <a:pt x="1594" y="459"/>
                </a:cubicBezTo>
                <a:cubicBezTo>
                  <a:pt x="1581" y="496"/>
                  <a:pt x="1561" y="531"/>
                  <a:pt x="1536" y="563"/>
                </a:cubicBezTo>
                <a:cubicBezTo>
                  <a:pt x="1515" y="590"/>
                  <a:pt x="1548" y="625"/>
                  <a:pt x="1576" y="606"/>
                </a:cubicBezTo>
                <a:cubicBezTo>
                  <a:pt x="1588" y="598"/>
                  <a:pt x="1600" y="590"/>
                  <a:pt x="1611" y="581"/>
                </a:cubicBezTo>
                <a:cubicBezTo>
                  <a:pt x="1732" y="488"/>
                  <a:pt x="1853" y="394"/>
                  <a:pt x="1974" y="300"/>
                </a:cubicBezTo>
                <a:cubicBezTo>
                  <a:pt x="2037" y="252"/>
                  <a:pt x="2111" y="200"/>
                  <a:pt x="2189" y="216"/>
                </a:cubicBezTo>
                <a:cubicBezTo>
                  <a:pt x="2174" y="286"/>
                  <a:pt x="2087" y="319"/>
                  <a:pt x="2031" y="364"/>
                </a:cubicBezTo>
                <a:cubicBezTo>
                  <a:pt x="2008" y="382"/>
                  <a:pt x="2035" y="417"/>
                  <a:pt x="2058" y="400"/>
                </a:cubicBezTo>
                <a:cubicBezTo>
                  <a:pt x="2473" y="99"/>
                  <a:pt x="2473" y="99"/>
                  <a:pt x="2473" y="99"/>
                </a:cubicBezTo>
                <a:cubicBezTo>
                  <a:pt x="2496" y="82"/>
                  <a:pt x="2524" y="65"/>
                  <a:pt x="2551" y="72"/>
                </a:cubicBezTo>
                <a:cubicBezTo>
                  <a:pt x="2585" y="81"/>
                  <a:pt x="2599" y="125"/>
                  <a:pt x="2588" y="158"/>
                </a:cubicBezTo>
                <a:cubicBezTo>
                  <a:pt x="2577" y="192"/>
                  <a:pt x="2550" y="216"/>
                  <a:pt x="2523" y="239"/>
                </a:cubicBezTo>
                <a:cubicBezTo>
                  <a:pt x="2430" y="319"/>
                  <a:pt x="2430" y="319"/>
                  <a:pt x="2430" y="319"/>
                </a:cubicBezTo>
                <a:cubicBezTo>
                  <a:pt x="2410" y="337"/>
                  <a:pt x="2434" y="369"/>
                  <a:pt x="2457" y="354"/>
                </a:cubicBezTo>
                <a:cubicBezTo>
                  <a:pt x="2594" y="268"/>
                  <a:pt x="2701" y="123"/>
                  <a:pt x="2844" y="37"/>
                </a:cubicBezTo>
                <a:cubicBezTo>
                  <a:pt x="2877" y="17"/>
                  <a:pt x="2920" y="0"/>
                  <a:pt x="2951" y="31"/>
                </a:cubicBezTo>
                <a:cubicBezTo>
                  <a:pt x="2961" y="42"/>
                  <a:pt x="2967" y="55"/>
                  <a:pt x="2970" y="70"/>
                </a:cubicBezTo>
                <a:cubicBezTo>
                  <a:pt x="2987" y="180"/>
                  <a:pt x="2874" y="247"/>
                  <a:pt x="2798" y="327"/>
                </a:cubicBezTo>
                <a:cubicBezTo>
                  <a:pt x="2765" y="361"/>
                  <a:pt x="2808" y="414"/>
                  <a:pt x="2849" y="390"/>
                </a:cubicBezTo>
                <a:cubicBezTo>
                  <a:pt x="3055" y="264"/>
                  <a:pt x="3055" y="264"/>
                  <a:pt x="3055" y="264"/>
                </a:cubicBezTo>
                <a:cubicBezTo>
                  <a:pt x="3089" y="308"/>
                  <a:pt x="3050" y="370"/>
                  <a:pt x="3011" y="411"/>
                </a:cubicBezTo>
                <a:cubicBezTo>
                  <a:pt x="2751" y="688"/>
                  <a:pt x="2471" y="946"/>
                  <a:pt x="2174" y="1184"/>
                </a:cubicBezTo>
                <a:cubicBezTo>
                  <a:pt x="2140" y="1210"/>
                  <a:pt x="2107" y="1267"/>
                  <a:pt x="2145" y="1288"/>
                </a:cubicBezTo>
                <a:cubicBezTo>
                  <a:pt x="2197" y="1246"/>
                  <a:pt x="2248" y="1204"/>
                  <a:pt x="2300" y="1163"/>
                </a:cubicBezTo>
                <a:cubicBezTo>
                  <a:pt x="2320" y="1146"/>
                  <a:pt x="2344" y="1129"/>
                  <a:pt x="2371" y="1140"/>
                </a:cubicBezTo>
                <a:cubicBezTo>
                  <a:pt x="2388" y="1148"/>
                  <a:pt x="2400" y="1165"/>
                  <a:pt x="2402" y="1184"/>
                </a:cubicBezTo>
                <a:cubicBezTo>
                  <a:pt x="2406" y="1225"/>
                  <a:pt x="2380" y="1256"/>
                  <a:pt x="2355" y="1284"/>
                </a:cubicBezTo>
                <a:cubicBezTo>
                  <a:pt x="2055" y="1612"/>
                  <a:pt x="1651" y="1903"/>
                  <a:pt x="1243" y="2109"/>
                </a:cubicBezTo>
                <a:cubicBezTo>
                  <a:pt x="1178" y="2142"/>
                  <a:pt x="1102" y="2089"/>
                  <a:pt x="1111" y="2016"/>
                </a:cubicBezTo>
                <a:cubicBezTo>
                  <a:pt x="1112" y="2007"/>
                  <a:pt x="1113" y="2000"/>
                  <a:pt x="1113" y="1996"/>
                </a:cubicBezTo>
                <a:cubicBezTo>
                  <a:pt x="1124" y="1942"/>
                  <a:pt x="1074" y="1896"/>
                  <a:pt x="1021" y="1911"/>
                </a:cubicBezTo>
                <a:cubicBezTo>
                  <a:pt x="922" y="1940"/>
                  <a:pt x="861" y="2094"/>
                  <a:pt x="787" y="2171"/>
                </a:cubicBezTo>
                <a:cubicBezTo>
                  <a:pt x="714" y="2246"/>
                  <a:pt x="641" y="2290"/>
                  <a:pt x="556" y="2321"/>
                </a:cubicBezTo>
                <a:cubicBezTo>
                  <a:pt x="507" y="2339"/>
                  <a:pt x="466" y="2280"/>
                  <a:pt x="500" y="2240"/>
                </a:cubicBezTo>
                <a:cubicBezTo>
                  <a:pt x="523" y="2214"/>
                  <a:pt x="547" y="2187"/>
                  <a:pt x="573" y="2154"/>
                </a:cubicBezTo>
                <a:cubicBezTo>
                  <a:pt x="611" y="2106"/>
                  <a:pt x="547" y="2043"/>
                  <a:pt x="499" y="2082"/>
                </a:cubicBezTo>
                <a:cubicBezTo>
                  <a:pt x="466" y="2109"/>
                  <a:pt x="434" y="2141"/>
                  <a:pt x="405" y="2159"/>
                </a:cubicBezTo>
                <a:cubicBezTo>
                  <a:pt x="336" y="2202"/>
                  <a:pt x="283" y="2266"/>
                  <a:pt x="224" y="2321"/>
                </a:cubicBezTo>
                <a:cubicBezTo>
                  <a:pt x="201" y="2343"/>
                  <a:pt x="184" y="2357"/>
                  <a:pt x="169" y="2366"/>
                </a:cubicBezTo>
                <a:cubicBezTo>
                  <a:pt x="121" y="2397"/>
                  <a:pt x="68" y="2332"/>
                  <a:pt x="109" y="2291"/>
                </a:cubicBezTo>
                <a:cubicBezTo>
                  <a:pt x="213" y="2185"/>
                  <a:pt x="273" y="2122"/>
                  <a:pt x="417" y="1976"/>
                </a:cubicBezTo>
                <a:cubicBezTo>
                  <a:pt x="442" y="1951"/>
                  <a:pt x="468" y="1911"/>
                  <a:pt x="446" y="1883"/>
                </a:cubicBezTo>
                <a:cubicBezTo>
                  <a:pt x="426" y="1858"/>
                  <a:pt x="387" y="1867"/>
                  <a:pt x="358" y="1880"/>
                </a:cubicBezTo>
                <a:cubicBezTo>
                  <a:pt x="295" y="1908"/>
                  <a:pt x="235" y="1943"/>
                  <a:pt x="180" y="1985"/>
                </a:cubicBezTo>
                <a:cubicBezTo>
                  <a:pt x="119" y="1971"/>
                  <a:pt x="104" y="1885"/>
                  <a:pt x="135" y="1830"/>
                </a:cubicBezTo>
                <a:cubicBezTo>
                  <a:pt x="166" y="1776"/>
                  <a:pt x="223" y="1744"/>
                  <a:pt x="270" y="1703"/>
                </a:cubicBezTo>
                <a:cubicBezTo>
                  <a:pt x="317" y="1662"/>
                  <a:pt x="357" y="1599"/>
                  <a:pt x="337" y="1540"/>
                </a:cubicBezTo>
                <a:cubicBezTo>
                  <a:pt x="224" y="1592"/>
                  <a:pt x="120" y="1660"/>
                  <a:pt x="28" y="1743"/>
                </a:cubicBezTo>
                <a:cubicBezTo>
                  <a:pt x="0" y="1707"/>
                  <a:pt x="37" y="1659"/>
                  <a:pt x="72" y="1630"/>
                </a:cubicBezTo>
                <a:cubicBezTo>
                  <a:pt x="170" y="1546"/>
                  <a:pt x="268" y="1462"/>
                  <a:pt x="366" y="1379"/>
                </a:cubicBezTo>
                <a:cubicBezTo>
                  <a:pt x="435" y="1320"/>
                  <a:pt x="585" y="1241"/>
                  <a:pt x="499" y="1155"/>
                </a:cubicBezTo>
                <a:cubicBezTo>
                  <a:pt x="459" y="1115"/>
                  <a:pt x="326" y="1242"/>
                  <a:pt x="311" y="1252"/>
                </a:cubicBezTo>
                <a:cubicBezTo>
                  <a:pt x="250" y="1295"/>
                  <a:pt x="202" y="1347"/>
                  <a:pt x="151" y="1400"/>
                </a:cubicBezTo>
                <a:cubicBezTo>
                  <a:pt x="64" y="1310"/>
                  <a:pt x="168" y="1085"/>
                  <a:pt x="215" y="1031"/>
                </a:cubicBezTo>
                <a:cubicBezTo>
                  <a:pt x="323" y="905"/>
                  <a:pt x="341" y="877"/>
                  <a:pt x="471" y="775"/>
                </a:cubicBezTo>
                <a:close/>
              </a:path>
            </a:pathLst>
          </a:custGeom>
          <a:solidFill>
            <a:srgbClr val="A6A6A6"/>
          </a:solidFill>
          <a:ln>
            <a:noFill/>
          </a:ln>
        </p:spPr>
        <p:txBody>
          <a:bodyPr vert="horz" wrap="square" lIns="91440" tIns="45720" rIns="91440" bIns="45720" numCol="1" anchor="t" anchorCtr="0" compatLnSpc="1"/>
          <a:lstStyle/>
          <a:p>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13" name="Picture Placeholder 12"/>
          <p:cNvSpPr>
            <a:spLocks noGrp="1"/>
          </p:cNvSpPr>
          <p:nvPr>
            <p:ph type="pic" sz="quarter" idx="13"/>
          </p:nvPr>
        </p:nvSpPr>
        <p:spPr>
          <a:xfrm>
            <a:off x="0" y="174486"/>
            <a:ext cx="8286800" cy="6389933"/>
          </a:xfrm>
          <a:custGeom>
            <a:avLst/>
            <a:gdLst>
              <a:gd name="connsiteX0" fmla="*/ 7863506 w 8286800"/>
              <a:gd name="connsiteY0" fmla="*/ 116 h 6389933"/>
              <a:gd name="connsiteX1" fmla="*/ 7968868 w 8286800"/>
              <a:gd name="connsiteY1" fmla="*/ 46137 h 6389933"/>
              <a:gd name="connsiteX2" fmla="*/ 8020492 w 8286800"/>
              <a:gd name="connsiteY2" fmla="*/ 151727 h 6389933"/>
              <a:gd name="connsiteX3" fmla="*/ 7553152 w 8286800"/>
              <a:gd name="connsiteY3" fmla="*/ 847535 h 6389933"/>
              <a:gd name="connsiteX4" fmla="*/ 7691724 w 8286800"/>
              <a:gd name="connsiteY4" fmla="*/ 1018103 h 6389933"/>
              <a:gd name="connsiteX5" fmla="*/ 8251446 w 8286800"/>
              <a:gd name="connsiteY5" fmla="*/ 676967 h 6389933"/>
              <a:gd name="connsiteX6" fmla="*/ 8131894 w 8286800"/>
              <a:gd name="connsiteY6" fmla="*/ 1074959 h 6389933"/>
              <a:gd name="connsiteX7" fmla="*/ 5857683 w 8286800"/>
              <a:gd name="connsiteY7" fmla="*/ 3167799 h 6389933"/>
              <a:gd name="connsiteX8" fmla="*/ 5778888 w 8286800"/>
              <a:gd name="connsiteY8" fmla="*/ 3449372 h 6389933"/>
              <a:gd name="connsiteX9" fmla="*/ 6200038 w 8286800"/>
              <a:gd name="connsiteY9" fmla="*/ 3110944 h 6389933"/>
              <a:gd name="connsiteX10" fmla="*/ 6392952 w 8286800"/>
              <a:gd name="connsiteY10" fmla="*/ 3048673 h 6389933"/>
              <a:gd name="connsiteX11" fmla="*/ 6477182 w 8286800"/>
              <a:gd name="connsiteY11" fmla="*/ 3167799 h 6389933"/>
              <a:gd name="connsiteX12" fmla="*/ 6349478 w 8286800"/>
              <a:gd name="connsiteY12" fmla="*/ 3438542 h 6389933"/>
              <a:gd name="connsiteX13" fmla="*/ 3328066 w 8286800"/>
              <a:gd name="connsiteY13" fmla="*/ 5672169 h 6389933"/>
              <a:gd name="connsiteX14" fmla="*/ 2969409 w 8286800"/>
              <a:gd name="connsiteY14" fmla="*/ 5420378 h 6389933"/>
              <a:gd name="connsiteX15" fmla="*/ 2974843 w 8286800"/>
              <a:gd name="connsiteY15" fmla="*/ 5366229 h 6389933"/>
              <a:gd name="connsiteX16" fmla="*/ 2724870 w 8286800"/>
              <a:gd name="connsiteY16" fmla="*/ 5136098 h 6389933"/>
              <a:gd name="connsiteX17" fmla="*/ 2089070 w 8286800"/>
              <a:gd name="connsiteY17" fmla="*/ 5840029 h 6389933"/>
              <a:gd name="connsiteX18" fmla="*/ 1461420 w 8286800"/>
              <a:gd name="connsiteY18" fmla="*/ 6246143 h 6389933"/>
              <a:gd name="connsiteX19" fmla="*/ 1309262 w 8286800"/>
              <a:gd name="connsiteY19" fmla="*/ 6026841 h 6389933"/>
              <a:gd name="connsiteX20" fmla="*/ 1507611 w 8286800"/>
              <a:gd name="connsiteY20" fmla="*/ 5794003 h 6389933"/>
              <a:gd name="connsiteX21" fmla="*/ 1306545 w 8286800"/>
              <a:gd name="connsiteY21" fmla="*/ 5599068 h 6389933"/>
              <a:gd name="connsiteX22" fmla="*/ 1051139 w 8286800"/>
              <a:gd name="connsiteY22" fmla="*/ 5807540 h 6389933"/>
              <a:gd name="connsiteX23" fmla="*/ 559344 w 8286800"/>
              <a:gd name="connsiteY23" fmla="*/ 6246143 h 6389933"/>
              <a:gd name="connsiteX24" fmla="*/ 409904 w 8286800"/>
              <a:gd name="connsiteY24" fmla="*/ 6367977 h 6389933"/>
              <a:gd name="connsiteX25" fmla="*/ 246878 w 8286800"/>
              <a:gd name="connsiteY25" fmla="*/ 6164920 h 6389933"/>
              <a:gd name="connsiteX26" fmla="*/ 1083743 w 8286800"/>
              <a:gd name="connsiteY26" fmla="*/ 5312081 h 6389933"/>
              <a:gd name="connsiteX27" fmla="*/ 1162540 w 8286800"/>
              <a:gd name="connsiteY27" fmla="*/ 5060290 h 6389933"/>
              <a:gd name="connsiteX28" fmla="*/ 923435 w 8286800"/>
              <a:gd name="connsiteY28" fmla="*/ 5052168 h 6389933"/>
              <a:gd name="connsiteX29" fmla="*/ 439791 w 8286800"/>
              <a:gd name="connsiteY29" fmla="*/ 5336448 h 6389933"/>
              <a:gd name="connsiteX30" fmla="*/ 317522 w 8286800"/>
              <a:gd name="connsiteY30" fmla="*/ 4916797 h 6389933"/>
              <a:gd name="connsiteX31" fmla="*/ 684330 w 8286800"/>
              <a:gd name="connsiteY31" fmla="*/ 4572954 h 6389933"/>
              <a:gd name="connsiteX32" fmla="*/ 866376 w 8286800"/>
              <a:gd name="connsiteY32" fmla="*/ 4131643 h 6389933"/>
              <a:gd name="connsiteX33" fmla="*/ 26793 w 8286800"/>
              <a:gd name="connsiteY33" fmla="*/ 4681251 h 6389933"/>
              <a:gd name="connsiteX34" fmla="*/ 146345 w 8286800"/>
              <a:gd name="connsiteY34" fmla="*/ 4375312 h 6389933"/>
              <a:gd name="connsiteX35" fmla="*/ 945172 w 8286800"/>
              <a:gd name="connsiteY35" fmla="*/ 3695748 h 6389933"/>
              <a:gd name="connsiteX36" fmla="*/ 1306545 w 8286800"/>
              <a:gd name="connsiteY36" fmla="*/ 3089284 h 6389933"/>
              <a:gd name="connsiteX37" fmla="*/ 795731 w 8286800"/>
              <a:gd name="connsiteY37" fmla="*/ 3351904 h 6389933"/>
              <a:gd name="connsiteX38" fmla="*/ 360996 w 8286800"/>
              <a:gd name="connsiteY38" fmla="*/ 3752603 h 6389933"/>
              <a:gd name="connsiteX39" fmla="*/ 534890 w 8286800"/>
              <a:gd name="connsiteY39" fmla="*/ 2753563 h 6389933"/>
              <a:gd name="connsiteX40" fmla="*/ 1230467 w 8286800"/>
              <a:gd name="connsiteY40" fmla="*/ 2060462 h 6389933"/>
              <a:gd name="connsiteX41" fmla="*/ 1890722 w 8286800"/>
              <a:gd name="connsiteY41" fmla="*/ 1713912 h 6389933"/>
              <a:gd name="connsiteX42" fmla="*/ 2110806 w 8286800"/>
              <a:gd name="connsiteY42" fmla="*/ 1770768 h 6389933"/>
              <a:gd name="connsiteX43" fmla="*/ 1985820 w 8286800"/>
              <a:gd name="connsiteY43" fmla="*/ 2201248 h 6389933"/>
              <a:gd name="connsiteX44" fmla="*/ 2627055 w 8286800"/>
              <a:gd name="connsiteY44" fmla="*/ 1811379 h 6389933"/>
              <a:gd name="connsiteX45" fmla="*/ 2806383 w 8286800"/>
              <a:gd name="connsiteY45" fmla="*/ 1962995 h 6389933"/>
              <a:gd name="connsiteX46" fmla="*/ 2806383 w 8286800"/>
              <a:gd name="connsiteY46" fmla="*/ 1965702 h 6389933"/>
              <a:gd name="connsiteX47" fmla="*/ 3002014 w 8286800"/>
              <a:gd name="connsiteY47" fmla="*/ 2130855 h 6389933"/>
              <a:gd name="connsiteX48" fmla="*/ 3474789 w 8286800"/>
              <a:gd name="connsiteY48" fmla="*/ 1732864 h 6389933"/>
              <a:gd name="connsiteX49" fmla="*/ 4281767 w 8286800"/>
              <a:gd name="connsiteY49" fmla="*/ 1204916 h 6389933"/>
              <a:gd name="connsiteX50" fmla="*/ 4124175 w 8286800"/>
              <a:gd name="connsiteY50" fmla="*/ 1486488 h 6389933"/>
              <a:gd name="connsiteX51" fmla="*/ 4232859 w 8286800"/>
              <a:gd name="connsiteY51" fmla="*/ 1602907 h 6389933"/>
              <a:gd name="connsiteX52" fmla="*/ 4327958 w 8286800"/>
              <a:gd name="connsiteY52" fmla="*/ 1535222 h 6389933"/>
              <a:gd name="connsiteX53" fmla="*/ 5314264 w 8286800"/>
              <a:gd name="connsiteY53" fmla="*/ 774435 h 6389933"/>
              <a:gd name="connsiteX54" fmla="*/ 5898440 w 8286800"/>
              <a:gd name="connsiteY54" fmla="*/ 547011 h 6389933"/>
              <a:gd name="connsiteX55" fmla="*/ 5469138 w 8286800"/>
              <a:gd name="connsiteY55" fmla="*/ 947710 h 6389933"/>
              <a:gd name="connsiteX56" fmla="*/ 5542500 w 8286800"/>
              <a:gd name="connsiteY56" fmla="*/ 1045177 h 6389933"/>
              <a:gd name="connsiteX57" fmla="*/ 6670095 w 8286800"/>
              <a:gd name="connsiteY57" fmla="*/ 230242 h 6389933"/>
              <a:gd name="connsiteX58" fmla="*/ 6882029 w 8286800"/>
              <a:gd name="connsiteY58" fmla="*/ 157142 h 6389933"/>
              <a:gd name="connsiteX59" fmla="*/ 6982562 w 8286800"/>
              <a:gd name="connsiteY59" fmla="*/ 389980 h 6389933"/>
              <a:gd name="connsiteX60" fmla="*/ 6805950 w 8286800"/>
              <a:gd name="connsiteY60" fmla="*/ 609282 h 6389933"/>
              <a:gd name="connsiteX61" fmla="*/ 6553260 w 8286800"/>
              <a:gd name="connsiteY61" fmla="*/ 825876 h 6389933"/>
              <a:gd name="connsiteX62" fmla="*/ 6626622 w 8286800"/>
              <a:gd name="connsiteY62" fmla="*/ 920636 h 6389933"/>
              <a:gd name="connsiteX63" fmla="*/ 7678138 w 8286800"/>
              <a:gd name="connsiteY63" fmla="*/ 62382 h 6389933"/>
              <a:gd name="connsiteX64" fmla="*/ 7863506 w 8286800"/>
              <a:gd name="connsiteY64" fmla="*/ 116 h 638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6800" h="6389933">
                <a:moveTo>
                  <a:pt x="7863506" y="116"/>
                </a:moveTo>
                <a:cubicBezTo>
                  <a:pt x="7901110" y="1465"/>
                  <a:pt x="7937282" y="14663"/>
                  <a:pt x="7968868" y="46137"/>
                </a:cubicBezTo>
                <a:cubicBezTo>
                  <a:pt x="7996038" y="75919"/>
                  <a:pt x="8012341" y="111116"/>
                  <a:pt x="8020492" y="151727"/>
                </a:cubicBezTo>
                <a:cubicBezTo>
                  <a:pt x="8066683" y="449544"/>
                  <a:pt x="7759651" y="630941"/>
                  <a:pt x="7553152" y="847535"/>
                </a:cubicBezTo>
                <a:cubicBezTo>
                  <a:pt x="7463488" y="939588"/>
                  <a:pt x="7580322" y="1083081"/>
                  <a:pt x="7691724" y="1018103"/>
                </a:cubicBezTo>
                <a:cubicBezTo>
                  <a:pt x="8251446" y="676967"/>
                  <a:pt x="8251446" y="676967"/>
                  <a:pt x="8251446" y="676967"/>
                </a:cubicBezTo>
                <a:cubicBezTo>
                  <a:pt x="8343827" y="796094"/>
                  <a:pt x="8237860" y="963955"/>
                  <a:pt x="8131894" y="1074959"/>
                </a:cubicBezTo>
                <a:cubicBezTo>
                  <a:pt x="7425448" y="1824916"/>
                  <a:pt x="6664661" y="2523432"/>
                  <a:pt x="5857683" y="3167799"/>
                </a:cubicBezTo>
                <a:cubicBezTo>
                  <a:pt x="5765302" y="3238193"/>
                  <a:pt x="5675638" y="3392516"/>
                  <a:pt x="5778888" y="3449372"/>
                </a:cubicBezTo>
                <a:cubicBezTo>
                  <a:pt x="5920177" y="3335660"/>
                  <a:pt x="6058749" y="3221948"/>
                  <a:pt x="6200038" y="3110944"/>
                </a:cubicBezTo>
                <a:cubicBezTo>
                  <a:pt x="6254380" y="3064918"/>
                  <a:pt x="6319590" y="3018891"/>
                  <a:pt x="6392952" y="3048673"/>
                </a:cubicBezTo>
                <a:cubicBezTo>
                  <a:pt x="6439142" y="3070332"/>
                  <a:pt x="6471747" y="3116358"/>
                  <a:pt x="6477182" y="3167799"/>
                </a:cubicBezTo>
                <a:cubicBezTo>
                  <a:pt x="6488050" y="3278804"/>
                  <a:pt x="6417405" y="3362734"/>
                  <a:pt x="6349478" y="3438542"/>
                </a:cubicBezTo>
                <a:cubicBezTo>
                  <a:pt x="5534349" y="4326578"/>
                  <a:pt x="4436642" y="5114439"/>
                  <a:pt x="3328066" y="5672169"/>
                </a:cubicBezTo>
                <a:cubicBezTo>
                  <a:pt x="3151455" y="5761514"/>
                  <a:pt x="2944955" y="5618020"/>
                  <a:pt x="2969409" y="5420378"/>
                </a:cubicBezTo>
                <a:cubicBezTo>
                  <a:pt x="2972126" y="5396011"/>
                  <a:pt x="2974843" y="5377059"/>
                  <a:pt x="2974843" y="5366229"/>
                </a:cubicBezTo>
                <a:cubicBezTo>
                  <a:pt x="3004731" y="5220028"/>
                  <a:pt x="2868876" y="5095487"/>
                  <a:pt x="2724870" y="5136098"/>
                </a:cubicBezTo>
                <a:cubicBezTo>
                  <a:pt x="2455878" y="5214614"/>
                  <a:pt x="2290135" y="5631557"/>
                  <a:pt x="2089070" y="5840029"/>
                </a:cubicBezTo>
                <a:cubicBezTo>
                  <a:pt x="1890722" y="6043086"/>
                  <a:pt x="1692373" y="6162213"/>
                  <a:pt x="1461420" y="6246143"/>
                </a:cubicBezTo>
                <a:cubicBezTo>
                  <a:pt x="1328282" y="6294877"/>
                  <a:pt x="1216881" y="6135138"/>
                  <a:pt x="1309262" y="6026841"/>
                </a:cubicBezTo>
                <a:cubicBezTo>
                  <a:pt x="1371756" y="5956448"/>
                  <a:pt x="1436966" y="5883348"/>
                  <a:pt x="1507611" y="5794003"/>
                </a:cubicBezTo>
                <a:cubicBezTo>
                  <a:pt x="1610860" y="5664046"/>
                  <a:pt x="1436966" y="5493478"/>
                  <a:pt x="1306545" y="5599068"/>
                </a:cubicBezTo>
                <a:cubicBezTo>
                  <a:pt x="1216881" y="5672169"/>
                  <a:pt x="1129934" y="5758806"/>
                  <a:pt x="1051139" y="5807540"/>
                </a:cubicBezTo>
                <a:cubicBezTo>
                  <a:pt x="863659" y="5923959"/>
                  <a:pt x="719652" y="6097234"/>
                  <a:pt x="559344" y="6246143"/>
                </a:cubicBezTo>
                <a:cubicBezTo>
                  <a:pt x="496850" y="6305706"/>
                  <a:pt x="450660" y="6343610"/>
                  <a:pt x="409904" y="6367977"/>
                </a:cubicBezTo>
                <a:cubicBezTo>
                  <a:pt x="279483" y="6451907"/>
                  <a:pt x="135477" y="6275925"/>
                  <a:pt x="246878" y="6164920"/>
                </a:cubicBezTo>
                <a:cubicBezTo>
                  <a:pt x="529456" y="5877933"/>
                  <a:pt x="692482" y="5707365"/>
                  <a:pt x="1083743" y="5312081"/>
                </a:cubicBezTo>
                <a:cubicBezTo>
                  <a:pt x="1151671" y="5244395"/>
                  <a:pt x="1222316" y="5136098"/>
                  <a:pt x="1162540" y="5060290"/>
                </a:cubicBezTo>
                <a:cubicBezTo>
                  <a:pt x="1108198" y="4992605"/>
                  <a:pt x="1002231" y="5016971"/>
                  <a:pt x="923435" y="5052168"/>
                </a:cubicBezTo>
                <a:cubicBezTo>
                  <a:pt x="752258" y="5127976"/>
                  <a:pt x="589232" y="5222736"/>
                  <a:pt x="439791" y="5336448"/>
                </a:cubicBezTo>
                <a:cubicBezTo>
                  <a:pt x="274048" y="5298544"/>
                  <a:pt x="233292" y="5065705"/>
                  <a:pt x="317522" y="4916797"/>
                </a:cubicBezTo>
                <a:cubicBezTo>
                  <a:pt x="401752" y="4770596"/>
                  <a:pt x="556627" y="4683958"/>
                  <a:pt x="684330" y="4572954"/>
                </a:cubicBezTo>
                <a:cubicBezTo>
                  <a:pt x="812034" y="4461949"/>
                  <a:pt x="920718" y="4291381"/>
                  <a:pt x="866376" y="4131643"/>
                </a:cubicBezTo>
                <a:cubicBezTo>
                  <a:pt x="559344" y="4272429"/>
                  <a:pt x="276766" y="4456534"/>
                  <a:pt x="26793" y="4681251"/>
                </a:cubicBezTo>
                <a:cubicBezTo>
                  <a:pt x="-49286" y="4583783"/>
                  <a:pt x="51247" y="4453827"/>
                  <a:pt x="146345" y="4375312"/>
                </a:cubicBezTo>
                <a:cubicBezTo>
                  <a:pt x="412621" y="4147888"/>
                  <a:pt x="678896" y="3920464"/>
                  <a:pt x="945172" y="3695748"/>
                </a:cubicBezTo>
                <a:cubicBezTo>
                  <a:pt x="1132651" y="3536009"/>
                  <a:pt x="1540216" y="3322123"/>
                  <a:pt x="1306545" y="3089284"/>
                </a:cubicBezTo>
                <a:cubicBezTo>
                  <a:pt x="1197861" y="2980987"/>
                  <a:pt x="836488" y="3324830"/>
                  <a:pt x="795731" y="3351904"/>
                </a:cubicBezTo>
                <a:cubicBezTo>
                  <a:pt x="629988" y="3468324"/>
                  <a:pt x="499567" y="3609110"/>
                  <a:pt x="360996" y="3752603"/>
                </a:cubicBezTo>
                <a:cubicBezTo>
                  <a:pt x="124608" y="3508935"/>
                  <a:pt x="407186" y="2899765"/>
                  <a:pt x="534890" y="2753563"/>
                </a:cubicBezTo>
                <a:cubicBezTo>
                  <a:pt x="828337" y="2412427"/>
                  <a:pt x="877244" y="2336619"/>
                  <a:pt x="1230467" y="2060462"/>
                </a:cubicBezTo>
                <a:cubicBezTo>
                  <a:pt x="1890722" y="1713912"/>
                  <a:pt x="1890722" y="1713912"/>
                  <a:pt x="1890722" y="1713912"/>
                </a:cubicBezTo>
                <a:cubicBezTo>
                  <a:pt x="1966800" y="1673300"/>
                  <a:pt x="2064616" y="1694960"/>
                  <a:pt x="2110806" y="1770768"/>
                </a:cubicBezTo>
                <a:cubicBezTo>
                  <a:pt x="2224924" y="1957580"/>
                  <a:pt x="1898873" y="2263519"/>
                  <a:pt x="1985820" y="2201248"/>
                </a:cubicBezTo>
                <a:cubicBezTo>
                  <a:pt x="2189602" y="2055047"/>
                  <a:pt x="2401536" y="1922383"/>
                  <a:pt x="2627055" y="1811379"/>
                </a:cubicBezTo>
                <a:cubicBezTo>
                  <a:pt x="2727587" y="1759938"/>
                  <a:pt x="2841705" y="1854698"/>
                  <a:pt x="2806383" y="1962995"/>
                </a:cubicBezTo>
                <a:cubicBezTo>
                  <a:pt x="2806383" y="1962995"/>
                  <a:pt x="2806383" y="1965702"/>
                  <a:pt x="2806383" y="1965702"/>
                </a:cubicBezTo>
                <a:cubicBezTo>
                  <a:pt x="2768344" y="2082121"/>
                  <a:pt x="2893330" y="2185004"/>
                  <a:pt x="3002014" y="2130855"/>
                </a:cubicBezTo>
                <a:cubicBezTo>
                  <a:pt x="3181343" y="2041510"/>
                  <a:pt x="3338934" y="1884479"/>
                  <a:pt x="3474789" y="1732864"/>
                </a:cubicBezTo>
                <a:cubicBezTo>
                  <a:pt x="3694874" y="1483780"/>
                  <a:pt x="3950281" y="1204916"/>
                  <a:pt x="4281767" y="1204916"/>
                </a:cubicBezTo>
                <a:cubicBezTo>
                  <a:pt x="4246445" y="1305090"/>
                  <a:pt x="4192103" y="1399850"/>
                  <a:pt x="4124175" y="1486488"/>
                </a:cubicBezTo>
                <a:cubicBezTo>
                  <a:pt x="4067116" y="1559588"/>
                  <a:pt x="4156781" y="1654348"/>
                  <a:pt x="4232859" y="1602907"/>
                </a:cubicBezTo>
                <a:cubicBezTo>
                  <a:pt x="4265464" y="1581248"/>
                  <a:pt x="4298070" y="1559588"/>
                  <a:pt x="4327958" y="1535222"/>
                </a:cubicBezTo>
                <a:cubicBezTo>
                  <a:pt x="4656726" y="1283431"/>
                  <a:pt x="4985495" y="1028933"/>
                  <a:pt x="5314264" y="774435"/>
                </a:cubicBezTo>
                <a:cubicBezTo>
                  <a:pt x="5485441" y="644478"/>
                  <a:pt x="5686506" y="503692"/>
                  <a:pt x="5898440" y="547011"/>
                </a:cubicBezTo>
                <a:cubicBezTo>
                  <a:pt x="5857683" y="736531"/>
                  <a:pt x="5621296" y="825876"/>
                  <a:pt x="5469138" y="947710"/>
                </a:cubicBezTo>
                <a:cubicBezTo>
                  <a:pt x="5406645" y="996444"/>
                  <a:pt x="5480007" y="1091204"/>
                  <a:pt x="5542500" y="1045177"/>
                </a:cubicBezTo>
                <a:cubicBezTo>
                  <a:pt x="6670095" y="230242"/>
                  <a:pt x="6670095" y="230242"/>
                  <a:pt x="6670095" y="230242"/>
                </a:cubicBezTo>
                <a:cubicBezTo>
                  <a:pt x="6732588" y="184216"/>
                  <a:pt x="6808667" y="138190"/>
                  <a:pt x="6882029" y="157142"/>
                </a:cubicBezTo>
                <a:cubicBezTo>
                  <a:pt x="6974410" y="181509"/>
                  <a:pt x="7012450" y="300635"/>
                  <a:pt x="6982562" y="389980"/>
                </a:cubicBezTo>
                <a:cubicBezTo>
                  <a:pt x="6952674" y="482033"/>
                  <a:pt x="6879312" y="547011"/>
                  <a:pt x="6805950" y="609282"/>
                </a:cubicBezTo>
                <a:cubicBezTo>
                  <a:pt x="6553260" y="825876"/>
                  <a:pt x="6553260" y="825876"/>
                  <a:pt x="6553260" y="825876"/>
                </a:cubicBezTo>
                <a:cubicBezTo>
                  <a:pt x="6498918" y="874609"/>
                  <a:pt x="6564128" y="961247"/>
                  <a:pt x="6626622" y="920636"/>
                </a:cubicBezTo>
                <a:cubicBezTo>
                  <a:pt x="6998864" y="687797"/>
                  <a:pt x="7289594" y="295220"/>
                  <a:pt x="7678138" y="62382"/>
                </a:cubicBezTo>
                <a:cubicBezTo>
                  <a:pt x="7734178" y="28539"/>
                  <a:pt x="7800832" y="-2131"/>
                  <a:pt x="7863506" y="116"/>
                </a:cubicBezTo>
                <a:close/>
              </a:path>
            </a:pathLst>
          </a:custGeom>
        </p:spPr>
        <p:txBody>
          <a:bodyPr wrap="square">
            <a:noAutofit/>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49DC1-7486-4433-99FD-4ADD5AC7328E}" type="datetimeFigureOut">
              <a:rPr lang="en-US" smtClean="0"/>
              <a:t>09-Mar-23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14" name="Picture Placeholder 13"/>
          <p:cNvSpPr>
            <a:spLocks noGrp="1"/>
          </p:cNvSpPr>
          <p:nvPr>
            <p:ph type="pic" sz="quarter" idx="13"/>
          </p:nvPr>
        </p:nvSpPr>
        <p:spPr>
          <a:xfrm>
            <a:off x="1538406" y="932716"/>
            <a:ext cx="2061049" cy="2061049"/>
          </a:xfrm>
          <a:custGeom>
            <a:avLst/>
            <a:gdLst>
              <a:gd name="connsiteX0" fmla="*/ 1255594 w 2511188"/>
              <a:gd name="connsiteY0" fmla="*/ 0 h 2511188"/>
              <a:gd name="connsiteX1" fmla="*/ 2511188 w 2511188"/>
              <a:gd name="connsiteY1" fmla="*/ 1255594 h 2511188"/>
              <a:gd name="connsiteX2" fmla="*/ 1255594 w 2511188"/>
              <a:gd name="connsiteY2" fmla="*/ 2511188 h 2511188"/>
              <a:gd name="connsiteX3" fmla="*/ 0 w 2511188"/>
              <a:gd name="connsiteY3" fmla="*/ 1255594 h 2511188"/>
              <a:gd name="connsiteX4" fmla="*/ 1255594 w 2511188"/>
              <a:gd name="connsiteY4" fmla="*/ 0 h 25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88" h="2511188">
                <a:moveTo>
                  <a:pt x="1255594" y="0"/>
                </a:moveTo>
                <a:cubicBezTo>
                  <a:pt x="1949039" y="0"/>
                  <a:pt x="2511188" y="562149"/>
                  <a:pt x="2511188" y="1255594"/>
                </a:cubicBezTo>
                <a:cubicBezTo>
                  <a:pt x="2511188" y="1949039"/>
                  <a:pt x="1949039" y="2511188"/>
                  <a:pt x="1255594" y="2511188"/>
                </a:cubicBezTo>
                <a:cubicBezTo>
                  <a:pt x="562149" y="2511188"/>
                  <a:pt x="0" y="1949039"/>
                  <a:pt x="0" y="1255594"/>
                </a:cubicBezTo>
                <a:cubicBezTo>
                  <a:pt x="0" y="562149"/>
                  <a:pt x="562149" y="0"/>
                  <a:pt x="1255594" y="0"/>
                </a:cubicBezTo>
                <a:close/>
              </a:path>
            </a:pathLst>
          </a:custGeom>
        </p:spPr>
        <p:txBody>
          <a:bodyPr wrap="square">
            <a:noAutofit/>
          </a:bodyPr>
          <a:lstStyle/>
          <a:p>
            <a:endParaRPr lang="en-US"/>
          </a:p>
        </p:txBody>
      </p:sp>
      <p:sp>
        <p:nvSpPr>
          <p:cNvPr id="15" name="Picture Placeholder 14"/>
          <p:cNvSpPr>
            <a:spLocks noGrp="1"/>
          </p:cNvSpPr>
          <p:nvPr>
            <p:ph type="pic" sz="quarter" idx="14"/>
          </p:nvPr>
        </p:nvSpPr>
        <p:spPr>
          <a:xfrm>
            <a:off x="5045123" y="932716"/>
            <a:ext cx="2061049" cy="2061049"/>
          </a:xfrm>
          <a:custGeom>
            <a:avLst/>
            <a:gdLst>
              <a:gd name="connsiteX0" fmla="*/ 1255594 w 2511188"/>
              <a:gd name="connsiteY0" fmla="*/ 0 h 2511188"/>
              <a:gd name="connsiteX1" fmla="*/ 2511188 w 2511188"/>
              <a:gd name="connsiteY1" fmla="*/ 1255594 h 2511188"/>
              <a:gd name="connsiteX2" fmla="*/ 1255594 w 2511188"/>
              <a:gd name="connsiteY2" fmla="*/ 2511188 h 2511188"/>
              <a:gd name="connsiteX3" fmla="*/ 0 w 2511188"/>
              <a:gd name="connsiteY3" fmla="*/ 1255594 h 2511188"/>
              <a:gd name="connsiteX4" fmla="*/ 1255594 w 2511188"/>
              <a:gd name="connsiteY4" fmla="*/ 0 h 25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88" h="2511188">
                <a:moveTo>
                  <a:pt x="1255594" y="0"/>
                </a:moveTo>
                <a:cubicBezTo>
                  <a:pt x="1949039" y="0"/>
                  <a:pt x="2511188" y="562149"/>
                  <a:pt x="2511188" y="1255594"/>
                </a:cubicBezTo>
                <a:cubicBezTo>
                  <a:pt x="2511188" y="1949039"/>
                  <a:pt x="1949039" y="2511188"/>
                  <a:pt x="1255594" y="2511188"/>
                </a:cubicBezTo>
                <a:cubicBezTo>
                  <a:pt x="562149" y="2511188"/>
                  <a:pt x="0" y="1949039"/>
                  <a:pt x="0" y="1255594"/>
                </a:cubicBezTo>
                <a:cubicBezTo>
                  <a:pt x="0" y="562149"/>
                  <a:pt x="562149" y="0"/>
                  <a:pt x="1255594" y="0"/>
                </a:cubicBezTo>
                <a:close/>
              </a:path>
            </a:pathLst>
          </a:custGeom>
        </p:spPr>
        <p:txBody>
          <a:bodyPr wrap="square">
            <a:noAutofit/>
          </a:bodyPr>
          <a:lstStyle/>
          <a:p>
            <a:endParaRPr lang="en-US"/>
          </a:p>
        </p:txBody>
      </p:sp>
      <p:sp>
        <p:nvSpPr>
          <p:cNvPr id="16" name="Picture Placeholder 15"/>
          <p:cNvSpPr>
            <a:spLocks noGrp="1"/>
          </p:cNvSpPr>
          <p:nvPr>
            <p:ph type="pic" sz="quarter" idx="15"/>
          </p:nvPr>
        </p:nvSpPr>
        <p:spPr>
          <a:xfrm>
            <a:off x="8551840" y="932716"/>
            <a:ext cx="2061049" cy="2061049"/>
          </a:xfrm>
          <a:custGeom>
            <a:avLst/>
            <a:gdLst>
              <a:gd name="connsiteX0" fmla="*/ 1255594 w 2511188"/>
              <a:gd name="connsiteY0" fmla="*/ 0 h 2511188"/>
              <a:gd name="connsiteX1" fmla="*/ 2511188 w 2511188"/>
              <a:gd name="connsiteY1" fmla="*/ 1255594 h 2511188"/>
              <a:gd name="connsiteX2" fmla="*/ 1255594 w 2511188"/>
              <a:gd name="connsiteY2" fmla="*/ 2511188 h 2511188"/>
              <a:gd name="connsiteX3" fmla="*/ 0 w 2511188"/>
              <a:gd name="connsiteY3" fmla="*/ 1255594 h 2511188"/>
              <a:gd name="connsiteX4" fmla="*/ 1255594 w 2511188"/>
              <a:gd name="connsiteY4" fmla="*/ 0 h 25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88" h="2511188">
                <a:moveTo>
                  <a:pt x="1255594" y="0"/>
                </a:moveTo>
                <a:cubicBezTo>
                  <a:pt x="1949039" y="0"/>
                  <a:pt x="2511188" y="562149"/>
                  <a:pt x="2511188" y="1255594"/>
                </a:cubicBezTo>
                <a:cubicBezTo>
                  <a:pt x="2511188" y="1949039"/>
                  <a:pt x="1949039" y="2511188"/>
                  <a:pt x="1255594" y="2511188"/>
                </a:cubicBezTo>
                <a:cubicBezTo>
                  <a:pt x="562149" y="2511188"/>
                  <a:pt x="0" y="1949039"/>
                  <a:pt x="0" y="1255594"/>
                </a:cubicBezTo>
                <a:cubicBezTo>
                  <a:pt x="0" y="562149"/>
                  <a:pt x="562149" y="0"/>
                  <a:pt x="1255594" y="0"/>
                </a:cubicBezTo>
                <a:close/>
              </a:path>
            </a:pathLst>
          </a:custGeom>
        </p:spPr>
        <p:txBody>
          <a:bodyPr wrap="square">
            <a:noAutofit/>
          </a:bodyPr>
          <a:lstStyle/>
          <a:p>
            <a:endParaRPr lang="en-US"/>
          </a:p>
        </p:txBody>
      </p:sp>
      <p:sp>
        <p:nvSpPr>
          <p:cNvPr id="20" name="Picture Placeholder 19"/>
          <p:cNvSpPr>
            <a:spLocks noGrp="1"/>
          </p:cNvSpPr>
          <p:nvPr>
            <p:ph type="pic" sz="quarter" idx="16"/>
          </p:nvPr>
        </p:nvSpPr>
        <p:spPr>
          <a:xfrm>
            <a:off x="1538406" y="3834689"/>
            <a:ext cx="2061049" cy="2061049"/>
          </a:xfrm>
          <a:custGeom>
            <a:avLst/>
            <a:gdLst>
              <a:gd name="connsiteX0" fmla="*/ 1255594 w 2511188"/>
              <a:gd name="connsiteY0" fmla="*/ 0 h 2511188"/>
              <a:gd name="connsiteX1" fmla="*/ 2511188 w 2511188"/>
              <a:gd name="connsiteY1" fmla="*/ 1255594 h 2511188"/>
              <a:gd name="connsiteX2" fmla="*/ 1255594 w 2511188"/>
              <a:gd name="connsiteY2" fmla="*/ 2511188 h 2511188"/>
              <a:gd name="connsiteX3" fmla="*/ 0 w 2511188"/>
              <a:gd name="connsiteY3" fmla="*/ 1255594 h 2511188"/>
              <a:gd name="connsiteX4" fmla="*/ 1255594 w 2511188"/>
              <a:gd name="connsiteY4" fmla="*/ 0 h 25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88" h="2511188">
                <a:moveTo>
                  <a:pt x="1255594" y="0"/>
                </a:moveTo>
                <a:cubicBezTo>
                  <a:pt x="1949039" y="0"/>
                  <a:pt x="2511188" y="562149"/>
                  <a:pt x="2511188" y="1255594"/>
                </a:cubicBezTo>
                <a:cubicBezTo>
                  <a:pt x="2511188" y="1949039"/>
                  <a:pt x="1949039" y="2511188"/>
                  <a:pt x="1255594" y="2511188"/>
                </a:cubicBezTo>
                <a:cubicBezTo>
                  <a:pt x="562149" y="2511188"/>
                  <a:pt x="0" y="1949039"/>
                  <a:pt x="0" y="1255594"/>
                </a:cubicBezTo>
                <a:cubicBezTo>
                  <a:pt x="0" y="562149"/>
                  <a:pt x="562149" y="0"/>
                  <a:pt x="1255594" y="0"/>
                </a:cubicBezTo>
                <a:close/>
              </a:path>
            </a:pathLst>
          </a:custGeom>
        </p:spPr>
        <p:txBody>
          <a:bodyPr wrap="square">
            <a:noAutofit/>
          </a:bodyPr>
          <a:lstStyle/>
          <a:p>
            <a:endParaRPr lang="en-US"/>
          </a:p>
        </p:txBody>
      </p:sp>
      <p:sp>
        <p:nvSpPr>
          <p:cNvPr id="21" name="Picture Placeholder 20"/>
          <p:cNvSpPr>
            <a:spLocks noGrp="1"/>
          </p:cNvSpPr>
          <p:nvPr>
            <p:ph type="pic" sz="quarter" idx="17"/>
          </p:nvPr>
        </p:nvSpPr>
        <p:spPr>
          <a:xfrm>
            <a:off x="5045123" y="3834689"/>
            <a:ext cx="2061049" cy="2061049"/>
          </a:xfrm>
          <a:custGeom>
            <a:avLst/>
            <a:gdLst>
              <a:gd name="connsiteX0" fmla="*/ 1255594 w 2511188"/>
              <a:gd name="connsiteY0" fmla="*/ 0 h 2511188"/>
              <a:gd name="connsiteX1" fmla="*/ 2511188 w 2511188"/>
              <a:gd name="connsiteY1" fmla="*/ 1255594 h 2511188"/>
              <a:gd name="connsiteX2" fmla="*/ 1255594 w 2511188"/>
              <a:gd name="connsiteY2" fmla="*/ 2511188 h 2511188"/>
              <a:gd name="connsiteX3" fmla="*/ 0 w 2511188"/>
              <a:gd name="connsiteY3" fmla="*/ 1255594 h 2511188"/>
              <a:gd name="connsiteX4" fmla="*/ 1255594 w 2511188"/>
              <a:gd name="connsiteY4" fmla="*/ 0 h 25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88" h="2511188">
                <a:moveTo>
                  <a:pt x="1255594" y="0"/>
                </a:moveTo>
                <a:cubicBezTo>
                  <a:pt x="1949039" y="0"/>
                  <a:pt x="2511188" y="562149"/>
                  <a:pt x="2511188" y="1255594"/>
                </a:cubicBezTo>
                <a:cubicBezTo>
                  <a:pt x="2511188" y="1949039"/>
                  <a:pt x="1949039" y="2511188"/>
                  <a:pt x="1255594" y="2511188"/>
                </a:cubicBezTo>
                <a:cubicBezTo>
                  <a:pt x="562149" y="2511188"/>
                  <a:pt x="0" y="1949039"/>
                  <a:pt x="0" y="1255594"/>
                </a:cubicBezTo>
                <a:cubicBezTo>
                  <a:pt x="0" y="562149"/>
                  <a:pt x="562149" y="0"/>
                  <a:pt x="1255594" y="0"/>
                </a:cubicBezTo>
                <a:close/>
              </a:path>
            </a:pathLst>
          </a:custGeom>
        </p:spPr>
        <p:txBody>
          <a:bodyPr wrap="square">
            <a:noAutofit/>
          </a:bodyPr>
          <a:lstStyle/>
          <a:p>
            <a:endParaRPr lang="en-US"/>
          </a:p>
        </p:txBody>
      </p:sp>
      <p:sp>
        <p:nvSpPr>
          <p:cNvPr id="22" name="Picture Placeholder 21"/>
          <p:cNvSpPr>
            <a:spLocks noGrp="1"/>
          </p:cNvSpPr>
          <p:nvPr>
            <p:ph type="pic" sz="quarter" idx="18"/>
          </p:nvPr>
        </p:nvSpPr>
        <p:spPr>
          <a:xfrm>
            <a:off x="8551840" y="3834689"/>
            <a:ext cx="2061049" cy="2061049"/>
          </a:xfrm>
          <a:custGeom>
            <a:avLst/>
            <a:gdLst>
              <a:gd name="connsiteX0" fmla="*/ 1255594 w 2511188"/>
              <a:gd name="connsiteY0" fmla="*/ 0 h 2511188"/>
              <a:gd name="connsiteX1" fmla="*/ 2511188 w 2511188"/>
              <a:gd name="connsiteY1" fmla="*/ 1255594 h 2511188"/>
              <a:gd name="connsiteX2" fmla="*/ 1255594 w 2511188"/>
              <a:gd name="connsiteY2" fmla="*/ 2511188 h 2511188"/>
              <a:gd name="connsiteX3" fmla="*/ 0 w 2511188"/>
              <a:gd name="connsiteY3" fmla="*/ 1255594 h 2511188"/>
              <a:gd name="connsiteX4" fmla="*/ 1255594 w 2511188"/>
              <a:gd name="connsiteY4" fmla="*/ 0 h 25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88" h="2511188">
                <a:moveTo>
                  <a:pt x="1255594" y="0"/>
                </a:moveTo>
                <a:cubicBezTo>
                  <a:pt x="1949039" y="0"/>
                  <a:pt x="2511188" y="562149"/>
                  <a:pt x="2511188" y="1255594"/>
                </a:cubicBezTo>
                <a:cubicBezTo>
                  <a:pt x="2511188" y="1949039"/>
                  <a:pt x="1949039" y="2511188"/>
                  <a:pt x="1255594" y="2511188"/>
                </a:cubicBezTo>
                <a:cubicBezTo>
                  <a:pt x="562149" y="2511188"/>
                  <a:pt x="0" y="1949039"/>
                  <a:pt x="0" y="1255594"/>
                </a:cubicBezTo>
                <a:cubicBezTo>
                  <a:pt x="0" y="562149"/>
                  <a:pt x="562149" y="0"/>
                  <a:pt x="1255594" y="0"/>
                </a:cubicBezTo>
                <a:close/>
              </a:path>
            </a:pathLst>
          </a:custGeom>
        </p:spPr>
        <p:txBody>
          <a:bodyPr wrap="square">
            <a:noAutofit/>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p:nvPr>
        </p:nvSpPr>
        <p:spPr>
          <a:xfrm>
            <a:off x="0" y="1115219"/>
            <a:ext cx="8829675" cy="4627562"/>
          </a:xfrm>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p:nvPr>
        </p:nvSpPr>
        <p:spPr>
          <a:xfrm>
            <a:off x="0" y="0"/>
            <a:ext cx="12192000" cy="4702175"/>
          </a:xfrm>
        </p:spPr>
        <p:txBody>
          <a:body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p:nvPr>
        </p:nvSpPr>
        <p:spPr>
          <a:xfrm>
            <a:off x="0" y="0"/>
            <a:ext cx="6086475" cy="6858000"/>
          </a:xfrm>
        </p:spPr>
        <p:txBody>
          <a:body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p:nvPr>
        </p:nvSpPr>
        <p:spPr>
          <a:xfrm>
            <a:off x="300038" y="1242704"/>
            <a:ext cx="3738562" cy="3479800"/>
          </a:xfrm>
        </p:spPr>
        <p:txBody>
          <a:bodyPr/>
          <a:lstStyle/>
          <a:p>
            <a:endParaRPr lang="en-US"/>
          </a:p>
        </p:txBody>
      </p:sp>
      <p:sp>
        <p:nvSpPr>
          <p:cNvPr id="8" name="Picture Placeholder 6"/>
          <p:cNvSpPr>
            <a:spLocks noGrp="1"/>
          </p:cNvSpPr>
          <p:nvPr>
            <p:ph type="pic" sz="quarter" idx="14"/>
          </p:nvPr>
        </p:nvSpPr>
        <p:spPr>
          <a:xfrm>
            <a:off x="4033838" y="3059112"/>
            <a:ext cx="3738562" cy="3479800"/>
          </a:xfrm>
        </p:spPr>
        <p:txBody>
          <a:body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13"/>
          <p:cNvSpPr>
            <a:spLocks noGrp="1"/>
          </p:cNvSpPr>
          <p:nvPr>
            <p:ph type="pic" sz="quarter" idx="13"/>
          </p:nvPr>
        </p:nvSpPr>
        <p:spPr>
          <a:xfrm>
            <a:off x="7382301" y="1297632"/>
            <a:ext cx="3971499" cy="3953528"/>
          </a:xfrm>
          <a:custGeom>
            <a:avLst/>
            <a:gdLst>
              <a:gd name="connsiteX0" fmla="*/ 1097154 w 2194307"/>
              <a:gd name="connsiteY0" fmla="*/ 0 h 2184378"/>
              <a:gd name="connsiteX1" fmla="*/ 1344013 w 2194307"/>
              <a:gd name="connsiteY1" fmla="*/ 101573 h 2184378"/>
              <a:gd name="connsiteX2" fmla="*/ 2092272 w 2194307"/>
              <a:gd name="connsiteY2" fmla="*/ 846447 h 2184378"/>
              <a:gd name="connsiteX3" fmla="*/ 2092272 w 2194307"/>
              <a:gd name="connsiteY3" fmla="*/ 1337932 h 2184378"/>
              <a:gd name="connsiteX4" fmla="*/ 1344013 w 2194307"/>
              <a:gd name="connsiteY4" fmla="*/ 2082805 h 2184378"/>
              <a:gd name="connsiteX5" fmla="*/ 850294 w 2194307"/>
              <a:gd name="connsiteY5" fmla="*/ 2082805 h 2184378"/>
              <a:gd name="connsiteX6" fmla="*/ 102035 w 2194307"/>
              <a:gd name="connsiteY6" fmla="*/ 1337932 h 2184378"/>
              <a:gd name="connsiteX7" fmla="*/ 102035 w 2194307"/>
              <a:gd name="connsiteY7" fmla="*/ 846447 h 2184378"/>
              <a:gd name="connsiteX8" fmla="*/ 850294 w 2194307"/>
              <a:gd name="connsiteY8" fmla="*/ 101573 h 2184378"/>
              <a:gd name="connsiteX9" fmla="*/ 1097154 w 2194307"/>
              <a:gd name="connsiteY9" fmla="*/ 0 h 21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307" h="2184378">
                <a:moveTo>
                  <a:pt x="1097154" y="0"/>
                </a:moveTo>
                <a:cubicBezTo>
                  <a:pt x="1186572" y="0"/>
                  <a:pt x="1275990" y="33858"/>
                  <a:pt x="1344013" y="101573"/>
                </a:cubicBezTo>
                <a:cubicBezTo>
                  <a:pt x="2092272" y="846447"/>
                  <a:pt x="2092272" y="846447"/>
                  <a:pt x="2092272" y="846447"/>
                </a:cubicBezTo>
                <a:cubicBezTo>
                  <a:pt x="2228319" y="981878"/>
                  <a:pt x="2228319" y="1202500"/>
                  <a:pt x="2092272" y="1337932"/>
                </a:cubicBezTo>
                <a:cubicBezTo>
                  <a:pt x="1344013" y="2082805"/>
                  <a:pt x="1344013" y="2082805"/>
                  <a:pt x="1344013" y="2082805"/>
                </a:cubicBezTo>
                <a:cubicBezTo>
                  <a:pt x="1207966" y="2218236"/>
                  <a:pt x="986341" y="2218236"/>
                  <a:pt x="850294" y="2082805"/>
                </a:cubicBezTo>
                <a:cubicBezTo>
                  <a:pt x="102035" y="1337932"/>
                  <a:pt x="102035" y="1337932"/>
                  <a:pt x="102035" y="1337932"/>
                </a:cubicBezTo>
                <a:cubicBezTo>
                  <a:pt x="-34012" y="1202500"/>
                  <a:pt x="-34012" y="981878"/>
                  <a:pt x="102035" y="846447"/>
                </a:cubicBezTo>
                <a:cubicBezTo>
                  <a:pt x="850294" y="101573"/>
                  <a:pt x="850294" y="101573"/>
                  <a:pt x="850294" y="101573"/>
                </a:cubicBezTo>
                <a:cubicBezTo>
                  <a:pt x="918318" y="33858"/>
                  <a:pt x="1007736" y="0"/>
                  <a:pt x="1097154" y="0"/>
                </a:cubicBezTo>
                <a:close/>
              </a:path>
            </a:pathLst>
          </a:custGeom>
        </p:spPr>
        <p:txBody>
          <a:bodyPr wrap="square">
            <a:noAutofit/>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p:nvPr>
        </p:nvSpPr>
        <p:spPr>
          <a:xfrm>
            <a:off x="408864" y="423128"/>
            <a:ext cx="5378450" cy="3998913"/>
          </a:xfrm>
        </p:spPr>
        <p:txBody>
          <a:body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A49DC1-7486-4433-99FD-4ADD5AC7328E}" type="datetimeFigureOut">
              <a:rPr lang="en-US" smtClean="0"/>
              <a:t>09-Mar-23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BBD55A-6B33-4564-884D-DE24549C274F}" type="slidenum">
              <a:rPr lang="en-US" smtClean="0"/>
              <a:t>‹#›</a:t>
            </a:fld>
            <a:endParaRPr lang="en-US"/>
          </a:p>
        </p:txBody>
      </p:sp>
      <p:sp>
        <p:nvSpPr>
          <p:cNvPr id="7" name="Picture Placeholder 6"/>
          <p:cNvSpPr>
            <a:spLocks noGrp="1"/>
          </p:cNvSpPr>
          <p:nvPr>
            <p:ph type="pic" sz="quarter" idx="13"/>
          </p:nvPr>
        </p:nvSpPr>
        <p:spPr>
          <a:xfrm>
            <a:off x="0" y="0"/>
            <a:ext cx="6086475" cy="6858000"/>
          </a:xfrm>
        </p:spPr>
        <p:txBody>
          <a:body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8" name="Picture Placeholder 7"/>
          <p:cNvSpPr>
            <a:spLocks noGrp="1"/>
          </p:cNvSpPr>
          <p:nvPr>
            <p:ph type="pic" sz="quarter" idx="13"/>
          </p:nvPr>
        </p:nvSpPr>
        <p:spPr>
          <a:xfrm>
            <a:off x="660660" y="1269409"/>
            <a:ext cx="10780713" cy="2811462"/>
          </a:xfr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A49DC1-7486-4433-99FD-4ADD5AC7328E}" type="datetimeFigureOut">
              <a:rPr lang="en-US" smtClean="0"/>
              <a:t>09-Mar-23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8" name="Picture Placeholder 7"/>
          <p:cNvSpPr>
            <a:spLocks noGrp="1"/>
          </p:cNvSpPr>
          <p:nvPr>
            <p:ph type="pic" sz="quarter" idx="13"/>
          </p:nvPr>
        </p:nvSpPr>
        <p:spPr>
          <a:xfrm>
            <a:off x="368251" y="0"/>
            <a:ext cx="2710337" cy="4633414"/>
          </a:xfrm>
        </p:spPr>
        <p:txBody>
          <a:bodyPr/>
          <a:lstStyle/>
          <a:p>
            <a:endParaRPr lang="en-US"/>
          </a:p>
        </p:txBody>
      </p:sp>
      <p:sp>
        <p:nvSpPr>
          <p:cNvPr id="6" name="Picture Placeholder 7"/>
          <p:cNvSpPr>
            <a:spLocks noGrp="1"/>
          </p:cNvSpPr>
          <p:nvPr>
            <p:ph type="pic" sz="quarter" idx="14"/>
          </p:nvPr>
        </p:nvSpPr>
        <p:spPr>
          <a:xfrm>
            <a:off x="3535788" y="2224586"/>
            <a:ext cx="2710337" cy="4633414"/>
          </a:xfrm>
        </p:spPr>
        <p:txBody>
          <a:bodyPr/>
          <a:lstStyle/>
          <a:p>
            <a:endParaRPr lang="en-US"/>
          </a:p>
        </p:txBody>
      </p:sp>
      <p:sp>
        <p:nvSpPr>
          <p:cNvPr id="9" name="Text Placeholder 8"/>
          <p:cNvSpPr>
            <a:spLocks noGrp="1"/>
          </p:cNvSpPr>
          <p:nvPr>
            <p:ph type="body" sz="quarter" idx="15"/>
          </p:nvPr>
        </p:nvSpPr>
        <p:spPr>
          <a:xfrm>
            <a:off x="7356475" y="2455863"/>
            <a:ext cx="4135438" cy="3900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6" name="Picture Placeholder 5"/>
          <p:cNvSpPr>
            <a:spLocks noGrp="1"/>
          </p:cNvSpPr>
          <p:nvPr>
            <p:ph type="pic" sz="quarter" idx="13"/>
          </p:nvPr>
        </p:nvSpPr>
        <p:spPr>
          <a:xfrm>
            <a:off x="0" y="0"/>
            <a:ext cx="12192000" cy="6858000"/>
          </a:xfrm>
        </p:spPr>
        <p:txBody>
          <a:body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6" name="Picture Placeholder 5"/>
          <p:cNvSpPr>
            <a:spLocks noGrp="1"/>
          </p:cNvSpPr>
          <p:nvPr>
            <p:ph type="pic" sz="quarter" idx="13"/>
          </p:nvPr>
        </p:nvSpPr>
        <p:spPr>
          <a:xfrm>
            <a:off x="0" y="0"/>
            <a:ext cx="12192000" cy="6858000"/>
          </a:xfrm>
        </p:spPr>
        <p:txBody>
          <a:body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A49DC1-7486-4433-99FD-4ADD5AC7328E}" type="datetimeFigureOut">
              <a:rPr lang="en-US" smtClean="0"/>
              <a:t>09-Mar-23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A49DC1-7486-4433-99FD-4ADD5AC7328E}" type="datetimeFigureOut">
              <a:rPr lang="en-US" smtClean="0"/>
              <a:t>09-Mar-23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49DC1-7486-4433-99FD-4ADD5AC7328E}" type="datetimeFigureOut">
              <a:rPr lang="en-US" smtClean="0"/>
              <a:t>09-Mar-23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A49DC1-7486-4433-99FD-4ADD5AC7328E}" type="datetimeFigureOut">
              <a:rPr lang="en-US" smtClean="0"/>
              <a:t>09-Mar-23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A49DC1-7486-4433-99FD-4ADD5AC7328E}" type="datetimeFigureOut">
              <a:rPr lang="en-US" smtClean="0"/>
              <a:t>09-Mar-23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A49DC1-7486-4433-99FD-4ADD5AC7328E}" type="datetimeFigureOut">
              <a:rPr lang="en-US" smtClean="0"/>
              <a:t>09-Mar-23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A49DC1-7486-4433-99FD-4ADD5AC7328E}" type="datetimeFigureOut">
              <a:rPr lang="en-US" smtClean="0"/>
              <a:t>09-Mar-23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
        <p:nvSpPr>
          <p:cNvPr id="8" name="Picture Placeholder 7"/>
          <p:cNvSpPr>
            <a:spLocks noGrp="1"/>
          </p:cNvSpPr>
          <p:nvPr>
            <p:ph type="pic" sz="quarter" idx="13"/>
          </p:nvPr>
        </p:nvSpPr>
        <p:spPr>
          <a:xfrm rot="19799807">
            <a:off x="-1779142" y="499722"/>
            <a:ext cx="5699888" cy="4749758"/>
          </a:xfrm>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1A49DC1-7486-4433-99FD-4ADD5AC7328E}" type="datetimeFigureOut">
              <a:rPr lang="en-US" smtClean="0"/>
              <a:t>09-Mar-23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BD55A-6B33-4564-884D-DE24549C274F}" type="slidenum">
              <a:rPr lang="en-US" smtClean="0"/>
              <a:t>‹#›</a:t>
            </a:fld>
            <a:endParaRPr lang="en-US"/>
          </a:p>
        </p:txBody>
      </p:sp>
      <p:pic>
        <p:nvPicPr>
          <p:cNvPr id="10" name="Picture 9" descr="A screen shot of a computer&#10;&#10;Description generated with high confidenc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1331030"/>
            <a:ext cx="5207489" cy="4582591"/>
          </a:xfrm>
          <a:prstGeom prst="rect">
            <a:avLst/>
          </a:prstGeom>
        </p:spPr>
      </p:pic>
      <p:sp>
        <p:nvSpPr>
          <p:cNvPr id="12" name="Picture Placeholder 11"/>
          <p:cNvSpPr>
            <a:spLocks noGrp="1"/>
          </p:cNvSpPr>
          <p:nvPr>
            <p:ph type="pic" sz="quarter" idx="13"/>
          </p:nvPr>
        </p:nvSpPr>
        <p:spPr>
          <a:xfrm>
            <a:off x="1009650" y="1487488"/>
            <a:ext cx="4859338" cy="2947987"/>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A49DC1-7486-4433-99FD-4ADD5AC7328E}" type="datetimeFigureOut">
              <a:rPr lang="en-US" smtClean="0"/>
              <a:t>09-Mar-23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dirty="0"/>
              <a:t>Gianttemplate.com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BD55A-6B33-4564-884D-DE24549C274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19.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7.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13.svg"/><Relationship Id="rId2" Type="http://schemas.openxmlformats.org/officeDocument/2006/relationships/image" Target="../media/image34.jpeg"/><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svg"/><Relationship Id="rId9" Type="http://schemas.openxmlformats.org/officeDocument/2006/relationships/image" Target="../media/image14.svg"/></Relationships>
</file>

<file path=ppt/slides/_rels/slide3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819" b="7819"/>
          <a:stretch>
            <a:fillRect/>
          </a:stretch>
        </p:blipFill>
        <p:spPr>
          <a:xfrm>
            <a:off x="0" y="0"/>
            <a:ext cx="12192000" cy="6858000"/>
          </a:xfrm>
        </p:spPr>
      </p:pic>
      <p:sp>
        <p:nvSpPr>
          <p:cNvPr id="40" name="TextBox 39"/>
          <p:cNvSpPr txBox="1"/>
          <p:nvPr/>
        </p:nvSpPr>
        <p:spPr>
          <a:xfrm>
            <a:off x="3956587" y="625594"/>
            <a:ext cx="7896225" cy="3139321"/>
          </a:xfrm>
          <a:prstGeom prst="rect">
            <a:avLst/>
          </a:prstGeom>
          <a:noFill/>
        </p:spPr>
        <p:txBody>
          <a:bodyPr wrap="square" rtlCol="0">
            <a:spAutoFit/>
          </a:bodyPr>
          <a:lstStyle/>
          <a:p>
            <a:r>
              <a:rPr lang="en-US" sz="6600" dirty="0" err="1" smtClean="0">
                <a:solidFill>
                  <a:srgbClr val="FF0000"/>
                </a:solidFill>
                <a:latin typeface="Roboto" panose="020B0604020202020204" charset="0"/>
                <a:ea typeface="Roboto" panose="020B0604020202020204" charset="0"/>
              </a:rPr>
              <a:t>Xây</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dựng</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và</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phát</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triển</a:t>
            </a:r>
            <a:r>
              <a:rPr lang="en-US" sz="6600" dirty="0" smtClean="0">
                <a:solidFill>
                  <a:srgbClr val="FF0000"/>
                </a:solidFill>
                <a:latin typeface="Roboto" panose="020B0604020202020204" charset="0"/>
                <a:ea typeface="Roboto" panose="020B0604020202020204" charset="0"/>
              </a:rPr>
              <a:t> website </a:t>
            </a:r>
            <a:r>
              <a:rPr lang="en-US" sz="6600" dirty="0" err="1" smtClean="0">
                <a:solidFill>
                  <a:srgbClr val="FF0000"/>
                </a:solidFill>
                <a:latin typeface="Roboto" panose="020B0604020202020204" charset="0"/>
                <a:ea typeface="Roboto" panose="020B0604020202020204" charset="0"/>
              </a:rPr>
              <a:t>bán</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đồ</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gia</a:t>
            </a:r>
            <a:r>
              <a:rPr lang="en-US" sz="6600" dirty="0" smtClean="0">
                <a:solidFill>
                  <a:srgbClr val="FF0000"/>
                </a:solidFill>
                <a:latin typeface="Roboto" panose="020B0604020202020204" charset="0"/>
                <a:ea typeface="Roboto" panose="020B0604020202020204" charset="0"/>
              </a:rPr>
              <a:t> </a:t>
            </a:r>
            <a:r>
              <a:rPr lang="en-US" sz="6600" dirty="0" err="1" smtClean="0">
                <a:solidFill>
                  <a:srgbClr val="FF0000"/>
                </a:solidFill>
                <a:latin typeface="Roboto" panose="020B0604020202020204" charset="0"/>
                <a:ea typeface="Roboto" panose="020B0604020202020204" charset="0"/>
              </a:rPr>
              <a:t>dụng</a:t>
            </a:r>
            <a:endParaRPr lang="en-US" sz="6600" dirty="0">
              <a:solidFill>
                <a:srgbClr val="FF0000"/>
              </a:solidFill>
              <a:latin typeface="Roboto" panose="020B0604020202020204" charset="0"/>
              <a:ea typeface="Roboto" panose="020B0604020202020204" charset="0"/>
            </a:endParaRPr>
          </a:p>
        </p:txBody>
      </p:sp>
      <p:sp>
        <p:nvSpPr>
          <p:cNvPr id="41" name="TextBox 40"/>
          <p:cNvSpPr txBox="1"/>
          <p:nvPr/>
        </p:nvSpPr>
        <p:spPr>
          <a:xfrm>
            <a:off x="5083175" y="4225290"/>
            <a:ext cx="6637655" cy="460375"/>
          </a:xfrm>
          <a:prstGeom prst="rect">
            <a:avLst/>
          </a:prstGeom>
          <a:noFill/>
        </p:spPr>
        <p:txBody>
          <a:bodyPr wrap="square" rtlCol="0">
            <a:spAutoFit/>
          </a:bodyPr>
          <a:lstStyle/>
          <a:p>
            <a:r>
              <a:rPr lang="en-US" sz="2400" dirty="0">
                <a:solidFill>
                  <a:srgbClr val="C00000"/>
                </a:solidFill>
                <a:latin typeface="Arial Black" panose="020B0A04020102020204" pitchFamily="34" charset="0"/>
              </a:rPr>
              <a:t>Sinh viên </a:t>
            </a:r>
            <a:r>
              <a:rPr lang="en-US" sz="2400" dirty="0" err="1">
                <a:solidFill>
                  <a:srgbClr val="C00000"/>
                </a:solidFill>
                <a:latin typeface="Arial Black" panose="020B0A04020102020204" pitchFamily="34" charset="0"/>
              </a:rPr>
              <a:t>thực</a:t>
            </a:r>
            <a:r>
              <a:rPr lang="en-US" sz="2400" dirty="0">
                <a:solidFill>
                  <a:srgbClr val="C00000"/>
                </a:solidFill>
                <a:latin typeface="Arial Black" panose="020B0A04020102020204" pitchFamily="34" charset="0"/>
              </a:rPr>
              <a:t> </a:t>
            </a:r>
            <a:r>
              <a:rPr lang="en-US" sz="2400" dirty="0" err="1" smtClean="0">
                <a:solidFill>
                  <a:srgbClr val="C00000"/>
                </a:solidFill>
                <a:latin typeface="Arial Black" panose="020B0A04020102020204" pitchFamily="34" charset="0"/>
              </a:rPr>
              <a:t>hiện</a:t>
            </a:r>
            <a:r>
              <a:rPr lang="en-US" sz="2400" dirty="0" smtClean="0">
                <a:solidFill>
                  <a:srgbClr val="C00000"/>
                </a:solidFill>
                <a:latin typeface="Arial Black" panose="020B0A04020102020204" pitchFamily="34" charset="0"/>
              </a:rPr>
              <a:t>: </a:t>
            </a:r>
            <a:r>
              <a:rPr lang="en-US" sz="2400" dirty="0" err="1" smtClean="0">
                <a:solidFill>
                  <a:srgbClr val="C00000"/>
                </a:solidFill>
                <a:latin typeface="Arial Black" panose="020B0A04020102020204" pitchFamily="34" charset="0"/>
              </a:rPr>
              <a:t>Nguyễn</a:t>
            </a:r>
            <a:r>
              <a:rPr lang="en-US" sz="2400" dirty="0" smtClean="0">
                <a:solidFill>
                  <a:srgbClr val="C00000"/>
                </a:solidFill>
                <a:latin typeface="Arial Black" panose="020B0A04020102020204" pitchFamily="34" charset="0"/>
              </a:rPr>
              <a:t> Minh </a:t>
            </a:r>
            <a:r>
              <a:rPr lang="en-US" sz="2400" dirty="0" err="1" smtClean="0">
                <a:solidFill>
                  <a:srgbClr val="C00000"/>
                </a:solidFill>
                <a:latin typeface="Arial Black" panose="020B0A04020102020204" pitchFamily="34" charset="0"/>
              </a:rPr>
              <a:t>Anh</a:t>
            </a:r>
            <a:endParaRPr lang="en-US" sz="2400" dirty="0">
              <a:solidFill>
                <a:srgbClr val="C00000"/>
              </a:solidFill>
              <a:latin typeface="Arial Black" panose="020B0A04020102020204" pitchFamily="34" charset="0"/>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1656" y="293988"/>
            <a:ext cx="798138" cy="798138"/>
          </a:xfrm>
          <a:prstGeom prst="rect">
            <a:avLst/>
          </a:prstGeom>
        </p:spPr>
      </p:pic>
      <p:sp>
        <p:nvSpPr>
          <p:cNvPr id="2" name="TextBox 40"/>
          <p:cNvSpPr txBox="1"/>
          <p:nvPr/>
        </p:nvSpPr>
        <p:spPr>
          <a:xfrm>
            <a:off x="5083175" y="4685665"/>
            <a:ext cx="6637655" cy="460375"/>
          </a:xfrm>
          <a:prstGeom prst="rect">
            <a:avLst/>
          </a:prstGeom>
          <a:noFill/>
        </p:spPr>
        <p:txBody>
          <a:bodyPr wrap="square" rtlCol="0">
            <a:spAutoFit/>
          </a:bodyPr>
          <a:lstStyle/>
          <a:p>
            <a:r>
              <a:rPr lang="en-US" sz="2400" dirty="0" err="1">
                <a:solidFill>
                  <a:srgbClr val="C00000"/>
                </a:solidFill>
                <a:latin typeface="Arial Black" panose="020B0A04020102020204" pitchFamily="34" charset="0"/>
              </a:rPr>
              <a:t>Lớp</a:t>
            </a:r>
            <a:r>
              <a:rPr lang="en-US" sz="2400" dirty="0" smtClean="0">
                <a:solidFill>
                  <a:srgbClr val="C00000"/>
                </a:solidFill>
                <a:latin typeface="Arial Black" panose="020B0A04020102020204" pitchFamily="34" charset="0"/>
              </a:rPr>
              <a:t>:</a:t>
            </a:r>
            <a:endParaRPr lang="en-US" sz="2400" dirty="0">
              <a:solidFill>
                <a:srgbClr val="C00000"/>
              </a:solidFill>
              <a:latin typeface="Arial Black" panose="020B0A04020102020204" pitchFamily="34" charset="0"/>
            </a:endParaRPr>
          </a:p>
        </p:txBody>
      </p:sp>
      <p:sp>
        <p:nvSpPr>
          <p:cNvPr id="3" name="TextBox 40"/>
          <p:cNvSpPr txBox="1"/>
          <p:nvPr/>
        </p:nvSpPr>
        <p:spPr>
          <a:xfrm>
            <a:off x="5083175" y="5146040"/>
            <a:ext cx="6637655" cy="829945"/>
          </a:xfrm>
          <a:prstGeom prst="rect">
            <a:avLst/>
          </a:prstGeom>
          <a:noFill/>
        </p:spPr>
        <p:txBody>
          <a:bodyPr wrap="square" rtlCol="0">
            <a:spAutoFit/>
          </a:bodyPr>
          <a:lstStyle/>
          <a:p>
            <a:r>
              <a:rPr lang="en-US" sz="2400" dirty="0">
                <a:solidFill>
                  <a:srgbClr val="C00000"/>
                </a:solidFill>
                <a:latin typeface="Arial Black" panose="020B0A04020102020204" pitchFamily="34" charset="0"/>
              </a:rPr>
              <a:t>Giáo viên hướng dẫn: </a:t>
            </a:r>
          </a:p>
          <a:p>
            <a:r>
              <a:rPr lang="en-US" sz="2400" dirty="0" err="1" smtClean="0">
                <a:solidFill>
                  <a:srgbClr val="C00000"/>
                </a:solidFill>
                <a:latin typeface="Arial Black" panose="020B0A04020102020204" pitchFamily="34" charset="0"/>
              </a:rPr>
              <a:t>Thầy</a:t>
            </a:r>
            <a:r>
              <a:rPr lang="en-US" sz="2400" dirty="0" smtClean="0">
                <a:solidFill>
                  <a:srgbClr val="C00000"/>
                </a:solidFill>
                <a:latin typeface="Arial Black" panose="020B0A04020102020204" pitchFamily="34" charset="0"/>
              </a:rPr>
              <a:t> </a:t>
            </a:r>
            <a:r>
              <a:rPr lang="en-US" sz="2400" dirty="0">
                <a:solidFill>
                  <a:srgbClr val="C00000"/>
                </a:solidFill>
                <a:latin typeface="Arial Black" panose="020B0A04020102020204" pitchFamily="34" charset="0"/>
              </a:rPr>
              <a:t>Ths. </a:t>
            </a:r>
            <a:r>
              <a:rPr lang="en-US" sz="2400" dirty="0" err="1" smtClean="0">
                <a:solidFill>
                  <a:srgbClr val="C00000"/>
                </a:solidFill>
                <a:latin typeface="Arial Black" panose="020B0A04020102020204" pitchFamily="34" charset="0"/>
              </a:rPr>
              <a:t>Trần</a:t>
            </a:r>
            <a:r>
              <a:rPr lang="en-US" sz="2400" dirty="0" smtClean="0">
                <a:solidFill>
                  <a:srgbClr val="C00000"/>
                </a:solidFill>
                <a:latin typeface="Arial Black" panose="020B0A04020102020204" pitchFamily="34" charset="0"/>
              </a:rPr>
              <a:t> </a:t>
            </a:r>
            <a:r>
              <a:rPr lang="en-US" sz="2400" dirty="0" err="1" smtClean="0">
                <a:solidFill>
                  <a:srgbClr val="C00000"/>
                </a:solidFill>
                <a:latin typeface="Arial Black" panose="020B0A04020102020204" pitchFamily="34" charset="0"/>
              </a:rPr>
              <a:t>Quang</a:t>
            </a:r>
            <a:r>
              <a:rPr lang="en-US" sz="2400" dirty="0" smtClean="0">
                <a:solidFill>
                  <a:srgbClr val="C00000"/>
                </a:solidFill>
                <a:latin typeface="Arial Black" panose="020B0A04020102020204" pitchFamily="34" charset="0"/>
              </a:rPr>
              <a:t> </a:t>
            </a:r>
            <a:r>
              <a:rPr lang="en-US" sz="2400" dirty="0" err="1" smtClean="0">
                <a:solidFill>
                  <a:srgbClr val="C00000"/>
                </a:solidFill>
                <a:latin typeface="Arial Black" panose="020B0A04020102020204" pitchFamily="34" charset="0"/>
              </a:rPr>
              <a:t>Quý</a:t>
            </a:r>
            <a:endParaRPr lang="en-US" sz="2400" dirty="0">
              <a:solidFill>
                <a:srgbClr val="C0000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041" b="4041"/>
          <a:stretch>
            <a:fillRect/>
          </a:stretch>
        </p:blipFill>
        <p:spPr/>
      </p:pic>
      <p:sp>
        <p:nvSpPr>
          <p:cNvPr id="7" name="Rectangle 6"/>
          <p:cNvSpPr/>
          <p:nvPr/>
        </p:nvSpPr>
        <p:spPr>
          <a:xfrm>
            <a:off x="7758513" y="1967156"/>
            <a:ext cx="3073084" cy="387350"/>
          </a:xfrm>
          <a:prstGeom prst="rect">
            <a:avLst/>
          </a:prstGeom>
        </p:spPr>
        <p:txBody>
          <a:bodyPr wrap="square">
            <a:spAutoFit/>
          </a:bodyPr>
          <a:lstStyle/>
          <a:p>
            <a:pPr>
              <a:lnSpc>
                <a:spcPct val="107000"/>
              </a:lnSpc>
              <a:spcAft>
                <a:spcPts val="800"/>
              </a:spcAft>
            </a:pPr>
            <a:r>
              <a:rPr lang="en-US">
                <a:solidFill>
                  <a:srgbClr val="404040"/>
                </a:solidFill>
                <a:latin typeface="Roboto Light" panose="02000000000000000000" pitchFamily="2" charset="0"/>
                <a:ea typeface="Roboto Light" panose="02000000000000000000" pitchFamily="2" charset="0"/>
                <a:cs typeface="Times New Roman" panose="02020603050405020304" pitchFamily="18" charset="0"/>
              </a:rPr>
              <a:t>M: Model (Tầng dữ liệu)</a:t>
            </a:r>
          </a:p>
        </p:txBody>
      </p:sp>
      <p:sp>
        <p:nvSpPr>
          <p:cNvPr id="8" name="Rectangle 7"/>
          <p:cNvSpPr/>
          <p:nvPr/>
        </p:nvSpPr>
        <p:spPr>
          <a:xfrm>
            <a:off x="7758480" y="3326433"/>
            <a:ext cx="3073084" cy="387350"/>
          </a:xfrm>
          <a:prstGeom prst="rect">
            <a:avLst/>
          </a:prstGeom>
        </p:spPr>
        <p:txBody>
          <a:bodyPr wrap="square">
            <a:spAutoFit/>
          </a:bodyPr>
          <a:lstStyle/>
          <a:p>
            <a:pPr>
              <a:lnSpc>
                <a:spcPct val="107000"/>
              </a:lnSpc>
              <a:spcAft>
                <a:spcPts val="800"/>
              </a:spcAft>
            </a:pPr>
            <a:r>
              <a:rPr lang="en-US"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V: View (Tầng giao diện)</a:t>
            </a:r>
          </a:p>
        </p:txBody>
      </p:sp>
      <p:sp>
        <p:nvSpPr>
          <p:cNvPr id="9" name="Rectangle 8"/>
          <p:cNvSpPr/>
          <p:nvPr/>
        </p:nvSpPr>
        <p:spPr>
          <a:xfrm>
            <a:off x="7758513" y="4435631"/>
            <a:ext cx="3073084" cy="683895"/>
          </a:xfrm>
          <a:prstGeom prst="rect">
            <a:avLst/>
          </a:prstGeom>
        </p:spPr>
        <p:txBody>
          <a:bodyPr wrap="square">
            <a:spAutoFit/>
          </a:bodyPr>
          <a:lstStyle/>
          <a:p>
            <a:pPr>
              <a:lnSpc>
                <a:spcPct val="107000"/>
              </a:lnSpc>
              <a:spcAft>
                <a:spcPts val="800"/>
              </a:spcAft>
            </a:pPr>
            <a:r>
              <a:rPr lang="en-US"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C: Controller (Tầng điều khiển)</a:t>
            </a:r>
          </a:p>
        </p:txBody>
      </p:sp>
      <p:pic>
        <p:nvPicPr>
          <p:cNvPr id="12" name="Graphic 11" descr="Gaug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938459" y="3114343"/>
            <a:ext cx="668709" cy="668709"/>
          </a:xfrm>
          <a:prstGeom prst="rect">
            <a:avLst/>
          </a:prstGeom>
        </p:spPr>
      </p:pic>
      <p:pic>
        <p:nvPicPr>
          <p:cNvPr id="13" name="Graphic 12" descr="Money"/>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938458" y="4402611"/>
            <a:ext cx="668709" cy="668709"/>
          </a:xfrm>
          <a:prstGeom prst="rect">
            <a:avLst/>
          </a:prstGeom>
        </p:spPr>
      </p:pic>
      <p:pic>
        <p:nvPicPr>
          <p:cNvPr id="14" name="Graphic 13" descr="Network"/>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938458" y="1826075"/>
            <a:ext cx="668709" cy="668709"/>
          </a:xfrm>
          <a:prstGeom prst="rect">
            <a:avLst/>
          </a:prstGeom>
        </p:spPr>
      </p:pic>
      <p:sp>
        <p:nvSpPr>
          <p:cNvPr id="3" name="Subtitle 2"/>
          <p:cNvSpPr txBox="1"/>
          <p:nvPr/>
        </p:nvSpPr>
        <p:spPr>
          <a:xfrm>
            <a:off x="3583940" y="384175"/>
            <a:ext cx="5925185" cy="5753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2600" dirty="0">
                <a:solidFill>
                  <a:srgbClr val="747F83"/>
                </a:solidFill>
                <a:latin typeface="Roboto Medium" panose="02000000000000000000" pitchFamily="2" charset="0"/>
                <a:ea typeface="Roboto Medium" panose="02000000000000000000" pitchFamily="2" charset="0"/>
              </a:rPr>
              <a:t>1.5. Tổng quan mô hình MVC</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21995" y="928370"/>
            <a:ext cx="4951730" cy="3340338"/>
          </a:xfrm>
          <a:prstGeom prst="rect">
            <a:avLst/>
          </a:prstGeom>
        </p:spPr>
        <p:txBody>
          <a:bodyPr wrap="square">
            <a:spAutoFit/>
          </a:bodyPr>
          <a:lstStyle/>
          <a:p>
            <a:pPr algn="just">
              <a:lnSpc>
                <a:spcPct val="107000"/>
              </a:lnSpc>
              <a:spcAft>
                <a:spcPts val="800"/>
              </a:spcAft>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Hiểu</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một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giản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mô</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MVC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ta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thấy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thức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hoạt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động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của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ứng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web.</a:t>
            </a:r>
          </a:p>
          <a:p>
            <a:pPr algn="just">
              <a:lnSpc>
                <a:spcPct val="107000"/>
              </a:lnSpc>
              <a:spcAft>
                <a:spcPts val="800"/>
              </a:spcAft>
            </a:pP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Hãy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tưởng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tượng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việc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phải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chuẩn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bị</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một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bữa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tối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với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chiếc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tủ</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lạnh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đầy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thức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ăn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trường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hợp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này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mọi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nguyên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Model.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nhiều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lựa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chọn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công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thức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món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ăn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nhau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những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lựa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chọn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này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đóng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vai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trò</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giống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như</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Controller.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món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ăn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sau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chế</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bày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biện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sẵn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sàng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View.</a:t>
            </a:r>
          </a:p>
        </p:txBody>
      </p:sp>
      <p:sp>
        <p:nvSpPr>
          <p:cNvPr id="2" name="Subtitle 2"/>
          <p:cNvSpPr txBox="1"/>
          <p:nvPr/>
        </p:nvSpPr>
        <p:spPr>
          <a:xfrm>
            <a:off x="469900" y="445770"/>
            <a:ext cx="5588000"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1.5.1. </a:t>
            </a:r>
            <a:r>
              <a:rPr lang="en-US" sz="2600" dirty="0">
                <a:solidFill>
                  <a:srgbClr val="747F83"/>
                </a:solidFill>
                <a:latin typeface="Roboto Medium" panose="02000000000000000000" pitchFamily="2" charset="0"/>
                <a:ea typeface="Roboto Medium" panose="02000000000000000000" pitchFamily="2" charset="0"/>
              </a:rPr>
              <a:t>Cách vận hành </a:t>
            </a:r>
            <a:r>
              <a:rPr lang="en-US" sz="2600" dirty="0" err="1">
                <a:solidFill>
                  <a:srgbClr val="747F83"/>
                </a:solidFill>
                <a:latin typeface="Roboto Medium" panose="02000000000000000000" pitchFamily="2" charset="0"/>
                <a:ea typeface="Roboto Medium" panose="02000000000000000000" pitchFamily="2" charset="0"/>
              </a:rPr>
              <a:t>của</a:t>
            </a:r>
            <a:r>
              <a:rPr lang="en-US" sz="2600" dirty="0">
                <a:solidFill>
                  <a:srgbClr val="747F83"/>
                </a:solidFill>
                <a:latin typeface="Roboto Medium" panose="02000000000000000000" pitchFamily="2" charset="0"/>
                <a:ea typeface="Roboto Medium" panose="02000000000000000000" pitchFamily="2" charset="0"/>
              </a:rPr>
              <a:t> </a:t>
            </a:r>
            <a:r>
              <a:rPr lang="en-US" sz="2600" dirty="0" smtClean="0">
                <a:solidFill>
                  <a:srgbClr val="747F83"/>
                </a:solidFill>
                <a:latin typeface="Roboto Medium" panose="02000000000000000000" pitchFamily="2" charset="0"/>
                <a:ea typeface="Roboto Medium" panose="02000000000000000000" pitchFamily="2" charset="0"/>
              </a:rPr>
              <a:t>MVC</a:t>
            </a:r>
            <a:endParaRPr lang="en-US" sz="2600" dirty="0">
              <a:solidFill>
                <a:srgbClr val="747F83"/>
              </a:solidFill>
              <a:latin typeface="Roboto Medium" panose="02000000000000000000" pitchFamily="2" charset="0"/>
              <a:ea typeface="Roboto Medium" panose="02000000000000000000" pitchFamily="2" charset="0"/>
            </a:endParaRPr>
          </a:p>
        </p:txBody>
      </p:sp>
      <p:sp>
        <p:nvSpPr>
          <p:cNvPr id="20" name="Rectangle 14"/>
          <p:cNvSpPr/>
          <p:nvPr/>
        </p:nvSpPr>
        <p:spPr>
          <a:xfrm>
            <a:off x="6760845" y="6038850"/>
            <a:ext cx="4874895" cy="354330"/>
          </a:xfrm>
          <a:prstGeom prst="rect">
            <a:avLst/>
          </a:prstGeom>
        </p:spPr>
        <p:txBody>
          <a:bodyPr wrap="square">
            <a:spAutoFit/>
          </a:bodyPr>
          <a:lstStyle/>
          <a:p>
            <a:pPr algn="ctr">
              <a:lnSpc>
                <a:spcPct val="107000"/>
              </a:lnSpc>
              <a:spcAft>
                <a:spcPts val="800"/>
              </a:spcAft>
            </a:pPr>
            <a:r>
              <a:rPr lang="en-US" sz="1600" i="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 1.5 Sơ đồ tổng quan MVC</a:t>
            </a:r>
          </a:p>
        </p:txBody>
      </p:sp>
      <p:pic>
        <p:nvPicPr>
          <p:cNvPr id="18" name="Picture 18" descr="mvc"/>
          <p:cNvPicPr>
            <a:picLocks noGrp="1" noChangeAspect="1"/>
          </p:cNvPicPr>
          <p:nvPr>
            <p:ph type="pic" sz="quarter" idx="14"/>
          </p:nvPr>
        </p:nvPicPr>
        <p:blipFill>
          <a:blip r:embed="rId2"/>
          <a:stretch>
            <a:fillRect/>
          </a:stretch>
        </p:blipFill>
        <p:spPr>
          <a:xfrm>
            <a:off x="6610350" y="589280"/>
            <a:ext cx="5025390" cy="5130800"/>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isplay 1"/>
          <p:cNvSpPr/>
          <p:nvPr/>
        </p:nvSpPr>
        <p:spPr>
          <a:xfrm>
            <a:off x="595746" y="2507670"/>
            <a:ext cx="2549236" cy="2507673"/>
          </a:xfrm>
          <a:prstGeom prst="flowChartDisplay">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Black" panose="02000000000000000000" pitchFamily="2" charset="0"/>
              <a:ea typeface="Roboto Black" panose="02000000000000000000" pitchFamily="2" charset="0"/>
            </a:endParaRPr>
          </a:p>
        </p:txBody>
      </p:sp>
      <p:sp>
        <p:nvSpPr>
          <p:cNvPr id="3" name="Flowchart: Display 2"/>
          <p:cNvSpPr/>
          <p:nvPr/>
        </p:nvSpPr>
        <p:spPr>
          <a:xfrm>
            <a:off x="3394364" y="2507670"/>
            <a:ext cx="2549236" cy="2507673"/>
          </a:xfrm>
          <a:prstGeom prst="flowChartDisplay">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Black" panose="02000000000000000000" pitchFamily="2" charset="0"/>
              <a:ea typeface="Roboto Black" panose="02000000000000000000" pitchFamily="2" charset="0"/>
            </a:endParaRPr>
          </a:p>
        </p:txBody>
      </p:sp>
      <p:sp>
        <p:nvSpPr>
          <p:cNvPr id="4" name="Flowchart: Display 3"/>
          <p:cNvSpPr/>
          <p:nvPr/>
        </p:nvSpPr>
        <p:spPr>
          <a:xfrm>
            <a:off x="6192982" y="2507669"/>
            <a:ext cx="2549236" cy="2507673"/>
          </a:xfrm>
          <a:prstGeom prst="flowChartDisplay">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Black" panose="02000000000000000000" pitchFamily="2" charset="0"/>
              <a:ea typeface="Roboto Black" panose="02000000000000000000" pitchFamily="2" charset="0"/>
            </a:endParaRPr>
          </a:p>
        </p:txBody>
      </p:sp>
      <p:sp>
        <p:nvSpPr>
          <p:cNvPr id="5" name="Flowchart: Display 4"/>
          <p:cNvSpPr/>
          <p:nvPr/>
        </p:nvSpPr>
        <p:spPr>
          <a:xfrm>
            <a:off x="8991600" y="2507668"/>
            <a:ext cx="2549236" cy="2507673"/>
          </a:xfrm>
          <a:prstGeom prst="flowChartDisplay">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Black" panose="02000000000000000000" pitchFamily="2" charset="0"/>
              <a:ea typeface="Roboto Black" panose="02000000000000000000" pitchFamily="2" charset="0"/>
            </a:endParaRPr>
          </a:p>
        </p:txBody>
      </p:sp>
      <p:sp>
        <p:nvSpPr>
          <p:cNvPr id="6" name="Oval 5"/>
          <p:cNvSpPr/>
          <p:nvPr/>
        </p:nvSpPr>
        <p:spPr>
          <a:xfrm>
            <a:off x="1447801" y="4592777"/>
            <a:ext cx="845127" cy="845127"/>
          </a:xfrm>
          <a:prstGeom prst="ellipse">
            <a:avLst/>
          </a:prstGeom>
          <a:solidFill>
            <a:srgbClr val="404040"/>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boto Black" panose="02000000000000000000" pitchFamily="2" charset="0"/>
                <a:ea typeface="Roboto Black" panose="02000000000000000000" pitchFamily="2" charset="0"/>
              </a:rPr>
              <a:t>1</a:t>
            </a:r>
          </a:p>
        </p:txBody>
      </p:sp>
      <p:sp>
        <p:nvSpPr>
          <p:cNvPr id="7" name="Oval 6"/>
          <p:cNvSpPr/>
          <p:nvPr/>
        </p:nvSpPr>
        <p:spPr>
          <a:xfrm>
            <a:off x="4246418" y="4592776"/>
            <a:ext cx="845127" cy="845127"/>
          </a:xfrm>
          <a:prstGeom prst="ellipse">
            <a:avLst/>
          </a:prstGeom>
          <a:solidFill>
            <a:srgbClr val="7F7F7F"/>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boto Black" panose="02000000000000000000" pitchFamily="2" charset="0"/>
                <a:ea typeface="Roboto Black" panose="02000000000000000000" pitchFamily="2" charset="0"/>
              </a:rPr>
              <a:t>2</a:t>
            </a:r>
          </a:p>
        </p:txBody>
      </p:sp>
      <p:sp>
        <p:nvSpPr>
          <p:cNvPr id="8" name="Oval 7"/>
          <p:cNvSpPr/>
          <p:nvPr/>
        </p:nvSpPr>
        <p:spPr>
          <a:xfrm>
            <a:off x="7045035" y="4592777"/>
            <a:ext cx="845127" cy="845127"/>
          </a:xfrm>
          <a:prstGeom prst="ellipse">
            <a:avLst/>
          </a:prstGeom>
          <a:solidFill>
            <a:srgbClr val="A6A6A6"/>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boto Black" panose="02000000000000000000" pitchFamily="2" charset="0"/>
                <a:ea typeface="Roboto Black" panose="02000000000000000000" pitchFamily="2" charset="0"/>
              </a:rPr>
              <a:t>3</a:t>
            </a:r>
          </a:p>
        </p:txBody>
      </p:sp>
      <p:sp>
        <p:nvSpPr>
          <p:cNvPr id="9" name="Oval 8"/>
          <p:cNvSpPr/>
          <p:nvPr/>
        </p:nvSpPr>
        <p:spPr>
          <a:xfrm>
            <a:off x="9843652" y="4592776"/>
            <a:ext cx="845127" cy="845127"/>
          </a:xfrm>
          <a:prstGeom prst="ellipse">
            <a:avLst/>
          </a:prstGeom>
          <a:solidFill>
            <a:srgbClr val="C0C0C0"/>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boto Black" panose="02000000000000000000" pitchFamily="2" charset="0"/>
                <a:ea typeface="Roboto Black" panose="02000000000000000000" pitchFamily="2" charset="0"/>
              </a:rPr>
              <a:t>4</a:t>
            </a:r>
          </a:p>
        </p:txBody>
      </p:sp>
      <p:sp>
        <p:nvSpPr>
          <p:cNvPr id="16" name="Subtitle 2"/>
          <p:cNvSpPr txBox="1"/>
          <p:nvPr/>
        </p:nvSpPr>
        <p:spPr>
          <a:xfrm>
            <a:off x="692785" y="3383280"/>
            <a:ext cx="2355850" cy="7569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2F2F2"/>
                </a:solidFill>
                <a:latin typeface="Roboto Medium" panose="02000000000000000000" pitchFamily="2" charset="0"/>
                <a:ea typeface="Roboto Medium" panose="02000000000000000000" pitchFamily="2" charset="0"/>
              </a:rPr>
              <a:t>Khảo sát thực tiễn</a:t>
            </a:r>
          </a:p>
        </p:txBody>
      </p:sp>
      <p:sp>
        <p:nvSpPr>
          <p:cNvPr id="19" name="Subtitle 2"/>
          <p:cNvSpPr txBox="1"/>
          <p:nvPr/>
        </p:nvSpPr>
        <p:spPr>
          <a:xfrm>
            <a:off x="3491230" y="3443605"/>
            <a:ext cx="2355850" cy="4375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2F2F2"/>
                </a:solidFill>
                <a:latin typeface="Roboto Medium" panose="02000000000000000000" pitchFamily="2" charset="0"/>
                <a:ea typeface="Roboto Medium" panose="02000000000000000000" pitchFamily="2" charset="0"/>
              </a:rPr>
              <a:t>Mục tiêu</a:t>
            </a:r>
          </a:p>
        </p:txBody>
      </p:sp>
      <p:sp>
        <p:nvSpPr>
          <p:cNvPr id="20" name="Subtitle 2"/>
          <p:cNvSpPr txBox="1"/>
          <p:nvPr/>
        </p:nvSpPr>
        <p:spPr>
          <a:xfrm>
            <a:off x="6386195" y="3346450"/>
            <a:ext cx="2355850" cy="8293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2F2F2"/>
                </a:solidFill>
                <a:latin typeface="Roboto Medium" panose="02000000000000000000" pitchFamily="2" charset="0"/>
                <a:ea typeface="Roboto Medium" panose="02000000000000000000" pitchFamily="2" charset="0"/>
              </a:rPr>
              <a:t>Các đối tượng quản lý</a:t>
            </a:r>
          </a:p>
        </p:txBody>
      </p:sp>
      <p:sp>
        <p:nvSpPr>
          <p:cNvPr id="21" name="Subtitle 2"/>
          <p:cNvSpPr txBox="1"/>
          <p:nvPr/>
        </p:nvSpPr>
        <p:spPr>
          <a:xfrm>
            <a:off x="9185275" y="3462655"/>
            <a:ext cx="2355850" cy="5988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2F2F2"/>
                </a:solidFill>
                <a:latin typeface="Roboto Medium" panose="02000000000000000000" pitchFamily="2" charset="0"/>
                <a:ea typeface="Roboto Medium" panose="02000000000000000000" pitchFamily="2" charset="0"/>
              </a:rPr>
              <a:t>Các biểu đồ</a:t>
            </a:r>
          </a:p>
        </p:txBody>
      </p:sp>
      <p:sp>
        <p:nvSpPr>
          <p:cNvPr id="22" name="TextBox 21"/>
          <p:cNvSpPr txBox="1"/>
          <p:nvPr/>
        </p:nvSpPr>
        <p:spPr>
          <a:xfrm>
            <a:off x="2237047" y="453567"/>
            <a:ext cx="7717906" cy="1322070"/>
          </a:xfrm>
          <a:prstGeom prst="rect">
            <a:avLst/>
          </a:prstGeom>
          <a:noFill/>
        </p:spPr>
        <p:txBody>
          <a:bodyPr wrap="square" rtlCol="0">
            <a:spAutoFit/>
          </a:bodyPr>
          <a:lstStyle/>
          <a:p>
            <a:pPr algn="ctr"/>
            <a:r>
              <a:rPr lang="en-US" sz="4000" dirty="0">
                <a:solidFill>
                  <a:srgbClr val="404040"/>
                </a:solidFill>
                <a:latin typeface="Roboto Medium" panose="02000000000000000000" pitchFamily="2" charset="0"/>
                <a:ea typeface="Roboto Medium" panose="02000000000000000000" pitchFamily="2" charset="0"/>
              </a:rPr>
              <a:t>Chương II. Khảo sát và phân tích thiết kế hệ thống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1+#ppt_w/2"/>
                                          </p:val>
                                        </p:tav>
                                        <p:tav tm="100000">
                                          <p:val>
                                            <p:strVal val="#ppt_x"/>
                                          </p:val>
                                        </p:tav>
                                      </p:tavLst>
                                    </p:anim>
                                    <p:anim calcmode="lin" valueType="num">
                                      <p:cBhvr additive="base">
                                        <p:cTn id="50" dur="500" fill="hold"/>
                                        <p:tgtEl>
                                          <p:spTgt spid="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1+#ppt_w/2"/>
                                          </p:val>
                                        </p:tav>
                                        <p:tav tm="100000">
                                          <p:val>
                                            <p:strVal val="#ppt_x"/>
                                          </p:val>
                                        </p:tav>
                                      </p:tavLst>
                                    </p:anim>
                                    <p:anim calcmode="lin" valueType="num">
                                      <p:cBhvr additive="base">
                                        <p:cTn id="5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6"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0038" y="5215473"/>
            <a:ext cx="4108335" cy="1322070"/>
          </a:xfrm>
          <a:prstGeom prst="rect">
            <a:avLst/>
          </a:prstGeom>
          <a:noFill/>
        </p:spPr>
        <p:txBody>
          <a:bodyPr wrap="square" rtlCol="0">
            <a:spAutoFit/>
          </a:bodyPr>
          <a:lstStyle/>
          <a:p>
            <a:r>
              <a:rPr lang="en-US" sz="4000" dirty="0">
                <a:solidFill>
                  <a:srgbClr val="404040"/>
                </a:solidFill>
                <a:latin typeface="Roboto Medium" panose="02000000000000000000" pitchFamily="2" charset="0"/>
                <a:ea typeface="Roboto Medium" panose="02000000000000000000" pitchFamily="2" charset="0"/>
              </a:rPr>
              <a:t>2.1 Khảo sát thực tiễn</a:t>
            </a:r>
          </a:p>
        </p:txBody>
      </p:sp>
      <p:sp>
        <p:nvSpPr>
          <p:cNvPr id="9" name="Rectangle 8"/>
          <p:cNvSpPr/>
          <p:nvPr/>
        </p:nvSpPr>
        <p:spPr>
          <a:xfrm>
            <a:off x="4939633" y="897463"/>
            <a:ext cx="5518785" cy="4524315"/>
          </a:xfrm>
          <a:prstGeom prst="rect">
            <a:avLst/>
          </a:prstGeom>
        </p:spPr>
        <p:txBody>
          <a:bodyPr wrap="square">
            <a:spAutoFit/>
          </a:bodyPr>
          <a:lstStyle/>
          <a:p>
            <a:r>
              <a:rPr lang="en-US" dirty="0" smtClean="0"/>
              <a:t>-</a:t>
            </a:r>
            <a:r>
              <a:rPr lang="it-IT" dirty="0"/>
              <a:t>B</a:t>
            </a:r>
            <a:r>
              <a:rPr lang="it-IT" dirty="0" smtClean="0"/>
              <a:t>ất </a:t>
            </a:r>
            <a:r>
              <a:rPr lang="it-IT" dirty="0"/>
              <a:t>cập trong vấn đề quảng cáo sản </a:t>
            </a:r>
            <a:r>
              <a:rPr lang="it-IT" dirty="0" smtClean="0"/>
              <a:t>phẩm, quản lý đơn, quản lý sản phẩm </a:t>
            </a:r>
            <a:r>
              <a:rPr lang="it-IT" dirty="0"/>
              <a:t>cũng như thống kê doanh thu</a:t>
            </a:r>
            <a:endParaRPr lang="en-US" dirty="0" smtClean="0"/>
          </a:p>
          <a:p>
            <a:r>
              <a:rPr lang="en-US" dirty="0" smtClean="0"/>
              <a:t>- </a:t>
            </a:r>
            <a:r>
              <a:rPr lang="en-US" dirty="0" err="1" smtClean="0"/>
              <a:t>Sự</a:t>
            </a:r>
            <a:r>
              <a:rPr lang="en-US" dirty="0" smtClean="0"/>
              <a:t> </a:t>
            </a:r>
            <a:r>
              <a:rPr lang="en-US" dirty="0" err="1"/>
              <a:t>phát</a:t>
            </a:r>
            <a:r>
              <a:rPr lang="en-US" dirty="0"/>
              <a:t> </a:t>
            </a:r>
            <a:r>
              <a:rPr lang="en-US" dirty="0" err="1"/>
              <a:t>triển</a:t>
            </a:r>
            <a:r>
              <a:rPr lang="en-US" dirty="0"/>
              <a:t> </a:t>
            </a:r>
            <a:r>
              <a:rPr lang="en-US" dirty="0" err="1"/>
              <a:t>mạnh</a:t>
            </a:r>
            <a:r>
              <a:rPr lang="en-US" dirty="0"/>
              <a:t> </a:t>
            </a:r>
            <a:r>
              <a:rPr lang="en-US" dirty="0" err="1"/>
              <a:t>mẽ</a:t>
            </a:r>
            <a:r>
              <a:rPr lang="en-US" dirty="0"/>
              <a:t> </a:t>
            </a:r>
            <a:r>
              <a:rPr lang="en-US" dirty="0" err="1"/>
              <a:t>của</a:t>
            </a:r>
            <a:r>
              <a:rPr lang="en-US" dirty="0"/>
              <a:t> </a:t>
            </a:r>
            <a:r>
              <a:rPr lang="en-US" dirty="0" err="1"/>
              <a:t>ngành</a:t>
            </a:r>
            <a:r>
              <a:rPr lang="en-US" dirty="0"/>
              <a:t> </a:t>
            </a:r>
            <a:r>
              <a:rPr lang="en-US" dirty="0" err="1"/>
              <a:t>công</a:t>
            </a:r>
            <a:r>
              <a:rPr lang="en-US" dirty="0"/>
              <a:t> </a:t>
            </a:r>
            <a:r>
              <a:rPr lang="en-US" dirty="0" err="1"/>
              <a:t>nghệ</a:t>
            </a:r>
            <a:r>
              <a:rPr lang="en-US" dirty="0"/>
              <a:t> </a:t>
            </a:r>
            <a:r>
              <a:rPr lang="en-US" dirty="0" err="1"/>
              <a:t>thông</a:t>
            </a:r>
            <a:r>
              <a:rPr lang="en-US" dirty="0"/>
              <a:t> tin </a:t>
            </a:r>
            <a:r>
              <a:rPr lang="en-US" dirty="0" err="1"/>
              <a:t>nói</a:t>
            </a:r>
            <a:r>
              <a:rPr lang="en-US" dirty="0"/>
              <a:t> </a:t>
            </a:r>
            <a:r>
              <a:rPr lang="en-US" dirty="0" err="1"/>
              <a:t>chung</a:t>
            </a:r>
            <a:r>
              <a:rPr lang="en-US" dirty="0"/>
              <a:t> </a:t>
            </a:r>
            <a:r>
              <a:rPr lang="en-US" dirty="0" err="1"/>
              <a:t>và</a:t>
            </a:r>
            <a:r>
              <a:rPr lang="en-US" dirty="0"/>
              <a:t> </a:t>
            </a:r>
            <a:r>
              <a:rPr lang="en-US" dirty="0" err="1"/>
              <a:t>thương</a:t>
            </a:r>
            <a:r>
              <a:rPr lang="en-US" dirty="0"/>
              <a:t> </a:t>
            </a:r>
            <a:r>
              <a:rPr lang="en-US" dirty="0" err="1"/>
              <a:t>mại</a:t>
            </a:r>
            <a:r>
              <a:rPr lang="en-US" dirty="0"/>
              <a:t> </a:t>
            </a:r>
            <a:r>
              <a:rPr lang="en-US" dirty="0" err="1"/>
              <a:t>điện</a:t>
            </a:r>
            <a:r>
              <a:rPr lang="en-US" dirty="0"/>
              <a:t> </a:t>
            </a:r>
            <a:r>
              <a:rPr lang="en-US" dirty="0" err="1"/>
              <a:t>tử</a:t>
            </a:r>
            <a:r>
              <a:rPr lang="en-US" dirty="0"/>
              <a:t> </a:t>
            </a:r>
            <a:r>
              <a:rPr lang="en-US" dirty="0" err="1"/>
              <a:t>nói</a:t>
            </a:r>
            <a:r>
              <a:rPr lang="en-US" dirty="0"/>
              <a:t> </a:t>
            </a:r>
            <a:r>
              <a:rPr lang="en-US" dirty="0" err="1"/>
              <a:t>riêng</a:t>
            </a:r>
            <a:r>
              <a:rPr lang="en-US" dirty="0"/>
              <a:t>. </a:t>
            </a:r>
            <a:r>
              <a:rPr lang="en-US" dirty="0" err="1"/>
              <a:t>Đồ</a:t>
            </a:r>
            <a:r>
              <a:rPr lang="en-US" dirty="0"/>
              <a:t> </a:t>
            </a:r>
            <a:r>
              <a:rPr lang="en-US" dirty="0" err="1"/>
              <a:t>gia</a:t>
            </a:r>
            <a:r>
              <a:rPr lang="en-US" dirty="0"/>
              <a:t> </a:t>
            </a:r>
            <a:r>
              <a:rPr lang="en-US" dirty="0" err="1"/>
              <a:t>dụng</a:t>
            </a:r>
            <a:r>
              <a:rPr lang="en-US" dirty="0"/>
              <a:t> </a:t>
            </a:r>
            <a:r>
              <a:rPr lang="en-US" dirty="0" err="1"/>
              <a:t>là</a:t>
            </a:r>
            <a:r>
              <a:rPr lang="en-US" dirty="0"/>
              <a:t> </a:t>
            </a:r>
            <a:r>
              <a:rPr lang="en-US" dirty="0" err="1"/>
              <a:t>những</a:t>
            </a:r>
            <a:r>
              <a:rPr lang="en-US" dirty="0"/>
              <a:t> </a:t>
            </a:r>
            <a:r>
              <a:rPr lang="en-US" dirty="0" err="1"/>
              <a:t>vật</a:t>
            </a:r>
            <a:r>
              <a:rPr lang="en-US" dirty="0"/>
              <a:t> </a:t>
            </a:r>
            <a:r>
              <a:rPr lang="en-US" dirty="0" err="1"/>
              <a:t>dụng</a:t>
            </a:r>
            <a:r>
              <a:rPr lang="en-US" dirty="0"/>
              <a:t> </a:t>
            </a:r>
            <a:r>
              <a:rPr lang="en-US" dirty="0" err="1"/>
              <a:t>thiết</a:t>
            </a:r>
            <a:r>
              <a:rPr lang="en-US" dirty="0"/>
              <a:t> </a:t>
            </a:r>
            <a:r>
              <a:rPr lang="en-US" dirty="0" err="1"/>
              <a:t>yếu</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gia</a:t>
            </a:r>
            <a:r>
              <a:rPr lang="en-US" dirty="0"/>
              <a:t> </a:t>
            </a:r>
            <a:r>
              <a:rPr lang="en-US" dirty="0" err="1"/>
              <a:t>đình</a:t>
            </a:r>
            <a:r>
              <a:rPr lang="en-US" dirty="0"/>
              <a:t>. </a:t>
            </a:r>
            <a:r>
              <a:rPr lang="en-US" dirty="0" err="1"/>
              <a:t>Nó</a:t>
            </a:r>
            <a:r>
              <a:rPr lang="en-US" dirty="0"/>
              <a:t> </a:t>
            </a:r>
            <a:r>
              <a:rPr lang="en-US" dirty="0" err="1"/>
              <a:t>có</a:t>
            </a:r>
            <a:r>
              <a:rPr lang="en-US" dirty="0"/>
              <a:t> </a:t>
            </a:r>
            <a:r>
              <a:rPr lang="en-US" dirty="0" err="1"/>
              <a:t>thể</a:t>
            </a:r>
            <a:r>
              <a:rPr lang="en-US" dirty="0"/>
              <a:t> </a:t>
            </a:r>
            <a:r>
              <a:rPr lang="en-US" dirty="0" err="1"/>
              <a:t>là</a:t>
            </a:r>
            <a:r>
              <a:rPr lang="en-US" dirty="0"/>
              <a:t> </a:t>
            </a:r>
            <a:r>
              <a:rPr lang="en-US" dirty="0" err="1"/>
              <a:t>những</a:t>
            </a:r>
            <a:r>
              <a:rPr lang="en-US" dirty="0"/>
              <a:t> </a:t>
            </a:r>
            <a:r>
              <a:rPr lang="en-US" dirty="0" err="1"/>
              <a:t>đồ</a:t>
            </a:r>
            <a:r>
              <a:rPr lang="en-US" dirty="0"/>
              <a:t> </a:t>
            </a:r>
            <a:r>
              <a:rPr lang="en-US" dirty="0" err="1"/>
              <a:t>dùng</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phòng</a:t>
            </a:r>
            <a:r>
              <a:rPr lang="en-US" dirty="0"/>
              <a:t> </a:t>
            </a:r>
            <a:r>
              <a:rPr lang="en-US" dirty="0" err="1"/>
              <a:t>bếp</a:t>
            </a:r>
            <a:r>
              <a:rPr lang="en-US" dirty="0"/>
              <a:t>, </a:t>
            </a:r>
            <a:r>
              <a:rPr lang="en-US" dirty="0" err="1"/>
              <a:t>phòng</a:t>
            </a:r>
            <a:r>
              <a:rPr lang="en-US" dirty="0"/>
              <a:t> </a:t>
            </a:r>
            <a:r>
              <a:rPr lang="en-US" dirty="0" err="1"/>
              <a:t>tắm</a:t>
            </a:r>
            <a:r>
              <a:rPr lang="en-US" dirty="0"/>
              <a:t>, </a:t>
            </a:r>
            <a:r>
              <a:rPr lang="en-US" dirty="0" err="1"/>
              <a:t>phòng</a:t>
            </a:r>
            <a:r>
              <a:rPr lang="en-US" dirty="0"/>
              <a:t> </a:t>
            </a:r>
            <a:r>
              <a:rPr lang="en-US" dirty="0" err="1"/>
              <a:t>khách</a:t>
            </a:r>
            <a:r>
              <a:rPr lang="en-US" dirty="0"/>
              <a:t> </a:t>
            </a:r>
            <a:r>
              <a:rPr lang="en-US" dirty="0" err="1"/>
              <a:t>hoặc</a:t>
            </a:r>
            <a:r>
              <a:rPr lang="en-US" dirty="0"/>
              <a:t> </a:t>
            </a:r>
            <a:r>
              <a:rPr lang="en-US" dirty="0" err="1"/>
              <a:t>bất</a:t>
            </a:r>
            <a:r>
              <a:rPr lang="en-US" dirty="0"/>
              <a:t> </a:t>
            </a:r>
            <a:r>
              <a:rPr lang="en-US" dirty="0" err="1"/>
              <a:t>cứ</a:t>
            </a:r>
            <a:r>
              <a:rPr lang="en-US" dirty="0"/>
              <a:t> </a:t>
            </a:r>
            <a:r>
              <a:rPr lang="en-US" dirty="0" err="1"/>
              <a:t>các</a:t>
            </a:r>
            <a:r>
              <a:rPr lang="en-US" dirty="0"/>
              <a:t> </a:t>
            </a:r>
            <a:r>
              <a:rPr lang="en-US" dirty="0" err="1"/>
              <a:t>vật</a:t>
            </a:r>
            <a:r>
              <a:rPr lang="en-US" dirty="0"/>
              <a:t> </a:t>
            </a:r>
            <a:r>
              <a:rPr lang="en-US" dirty="0" err="1"/>
              <a:t>dụng</a:t>
            </a:r>
            <a:r>
              <a:rPr lang="en-US" dirty="0"/>
              <a:t> </a:t>
            </a:r>
            <a:r>
              <a:rPr lang="en-US" dirty="0" err="1"/>
              <a:t>thiết</a:t>
            </a:r>
            <a:r>
              <a:rPr lang="en-US" dirty="0"/>
              <a:t> </a:t>
            </a:r>
            <a:r>
              <a:rPr lang="en-US" dirty="0" err="1"/>
              <a:t>yếu</a:t>
            </a:r>
            <a:r>
              <a:rPr lang="en-US" dirty="0"/>
              <a:t> </a:t>
            </a:r>
            <a:r>
              <a:rPr lang="en-US" dirty="0" err="1"/>
              <a:t>nào</a:t>
            </a:r>
            <a:r>
              <a:rPr lang="en-US" dirty="0"/>
              <a:t>. </a:t>
            </a:r>
            <a:r>
              <a:rPr lang="en-US" dirty="0" err="1"/>
              <a:t>Khách</a:t>
            </a:r>
            <a:r>
              <a:rPr lang="en-US" dirty="0"/>
              <a:t> </a:t>
            </a:r>
            <a:r>
              <a:rPr lang="en-US" dirty="0" err="1"/>
              <a:t>hàng</a:t>
            </a:r>
            <a:r>
              <a:rPr lang="en-US" dirty="0"/>
              <a:t> </a:t>
            </a:r>
            <a:r>
              <a:rPr lang="en-US" dirty="0" err="1"/>
              <a:t>sẽ</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công</a:t>
            </a:r>
            <a:r>
              <a:rPr lang="en-US" dirty="0"/>
              <a:t> </a:t>
            </a:r>
            <a:r>
              <a:rPr lang="en-US" dirty="0" err="1"/>
              <a:t>đoạn</a:t>
            </a:r>
            <a:r>
              <a:rPr lang="en-US" dirty="0"/>
              <a:t> </a:t>
            </a:r>
            <a:r>
              <a:rPr lang="en-US" dirty="0" err="1"/>
              <a:t>vệ</a:t>
            </a:r>
            <a:r>
              <a:rPr lang="en-US" dirty="0"/>
              <a:t> </a:t>
            </a:r>
            <a:r>
              <a:rPr lang="en-US" dirty="0" err="1"/>
              <a:t>sinh</a:t>
            </a:r>
            <a:r>
              <a:rPr lang="en-US" dirty="0"/>
              <a:t> </a:t>
            </a:r>
            <a:r>
              <a:rPr lang="en-US" dirty="0" err="1"/>
              <a:t>nhà</a:t>
            </a:r>
            <a:r>
              <a:rPr lang="en-US" dirty="0"/>
              <a:t> </a:t>
            </a:r>
            <a:r>
              <a:rPr lang="en-US" dirty="0" err="1"/>
              <a:t>cửa</a:t>
            </a:r>
            <a:r>
              <a:rPr lang="en-US" dirty="0"/>
              <a:t>, </a:t>
            </a:r>
            <a:r>
              <a:rPr lang="en-US" dirty="0" err="1"/>
              <a:t>nấu</a:t>
            </a:r>
            <a:r>
              <a:rPr lang="en-US" dirty="0"/>
              <a:t> </a:t>
            </a:r>
            <a:r>
              <a:rPr lang="en-US" dirty="0" err="1"/>
              <a:t>nướng</a:t>
            </a:r>
            <a:r>
              <a:rPr lang="en-US" dirty="0"/>
              <a:t> </a:t>
            </a:r>
            <a:r>
              <a:rPr lang="en-US" dirty="0" err="1"/>
              <a:t>nhờ</a:t>
            </a:r>
            <a:r>
              <a:rPr lang="en-US" dirty="0"/>
              <a:t> </a:t>
            </a:r>
            <a:r>
              <a:rPr lang="en-US" dirty="0" err="1"/>
              <a:t>vào</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gia</a:t>
            </a:r>
            <a:r>
              <a:rPr lang="en-US" dirty="0"/>
              <a:t> </a:t>
            </a:r>
            <a:r>
              <a:rPr lang="en-US" dirty="0" err="1"/>
              <a:t>dụng</a:t>
            </a:r>
            <a:r>
              <a:rPr lang="en-US" dirty="0"/>
              <a:t> </a:t>
            </a:r>
            <a:r>
              <a:rPr lang="en-US" dirty="0" err="1"/>
              <a:t>tích</a:t>
            </a:r>
            <a:r>
              <a:rPr lang="en-US" dirty="0"/>
              <a:t> </a:t>
            </a:r>
            <a:r>
              <a:rPr lang="en-US" dirty="0" err="1"/>
              <a:t>hợp</a:t>
            </a:r>
            <a:r>
              <a:rPr lang="en-US" dirty="0"/>
              <a:t> </a:t>
            </a:r>
            <a:r>
              <a:rPr lang="en-US" dirty="0" err="1"/>
              <a:t>từ</a:t>
            </a:r>
            <a:r>
              <a:rPr lang="en-US" dirty="0"/>
              <a:t> </a:t>
            </a:r>
            <a:r>
              <a:rPr lang="en-US" dirty="0" err="1"/>
              <a:t>công</a:t>
            </a:r>
            <a:r>
              <a:rPr lang="en-US" dirty="0"/>
              <a:t> </a:t>
            </a:r>
            <a:r>
              <a:rPr lang="en-US" dirty="0" err="1"/>
              <a:t>nghệ</a:t>
            </a:r>
            <a:r>
              <a:rPr lang="en-US" dirty="0"/>
              <a:t> </a:t>
            </a:r>
            <a:r>
              <a:rPr lang="en-US" dirty="0" err="1"/>
              <a:t>hiện</a:t>
            </a:r>
            <a:r>
              <a:rPr lang="en-US" dirty="0"/>
              <a:t> </a:t>
            </a:r>
            <a:r>
              <a:rPr lang="en-US" dirty="0" err="1"/>
              <a:t>đại</a:t>
            </a:r>
            <a:r>
              <a:rPr lang="en-US" dirty="0"/>
              <a:t>.</a:t>
            </a:r>
          </a:p>
          <a:p>
            <a:r>
              <a:rPr lang="en-US" dirty="0" smtClean="0"/>
              <a:t>=&gt; </a:t>
            </a:r>
            <a:r>
              <a:rPr lang="en-US" dirty="0" err="1" smtClean="0"/>
              <a:t>Chính</a:t>
            </a:r>
            <a:r>
              <a:rPr lang="en-US" dirty="0" smtClean="0"/>
              <a:t> </a:t>
            </a:r>
            <a:r>
              <a:rPr lang="en-US" dirty="0" err="1"/>
              <a:t>vì</a:t>
            </a:r>
            <a:r>
              <a:rPr lang="en-US" dirty="0"/>
              <a:t> </a:t>
            </a:r>
            <a:r>
              <a:rPr lang="en-US" dirty="0" err="1"/>
              <a:t>cần</a:t>
            </a:r>
            <a:r>
              <a:rPr lang="en-US" dirty="0"/>
              <a:t> </a:t>
            </a:r>
            <a:r>
              <a:rPr lang="en-US" dirty="0" err="1"/>
              <a:t>thiết</a:t>
            </a:r>
            <a:r>
              <a:rPr lang="en-US" dirty="0"/>
              <a:t> </a:t>
            </a:r>
            <a:r>
              <a:rPr lang="en-US" dirty="0" err="1"/>
              <a:t>như</a:t>
            </a:r>
            <a:r>
              <a:rPr lang="en-US" dirty="0"/>
              <a:t> </a:t>
            </a:r>
            <a:r>
              <a:rPr lang="en-US" dirty="0" err="1"/>
              <a:t>vậy</a:t>
            </a:r>
            <a:r>
              <a:rPr lang="en-US" dirty="0"/>
              <a:t> </a:t>
            </a:r>
            <a:r>
              <a:rPr lang="en-US" dirty="0" err="1"/>
              <a:t>nên</a:t>
            </a:r>
            <a:r>
              <a:rPr lang="en-US" dirty="0"/>
              <a:t> </a:t>
            </a:r>
            <a:r>
              <a:rPr lang="en-US" dirty="0" err="1"/>
              <a:t>đồ</a:t>
            </a:r>
            <a:r>
              <a:rPr lang="en-US" dirty="0"/>
              <a:t> </a:t>
            </a:r>
            <a:r>
              <a:rPr lang="en-US" dirty="0" err="1"/>
              <a:t>gia</a:t>
            </a:r>
            <a:r>
              <a:rPr lang="en-US" dirty="0"/>
              <a:t> </a:t>
            </a:r>
            <a:r>
              <a:rPr lang="en-US" dirty="0" err="1"/>
              <a:t>dụng</a:t>
            </a:r>
            <a:r>
              <a:rPr lang="en-US" dirty="0"/>
              <a:t> </a:t>
            </a:r>
            <a:r>
              <a:rPr lang="en-US" dirty="0" err="1"/>
              <a:t>thu</a:t>
            </a:r>
            <a:r>
              <a:rPr lang="en-US" dirty="0"/>
              <a:t> </a:t>
            </a:r>
            <a:r>
              <a:rPr lang="en-US" dirty="0" err="1"/>
              <a:t>hút</a:t>
            </a:r>
            <a:r>
              <a:rPr lang="en-US" dirty="0"/>
              <a:t> </a:t>
            </a:r>
            <a:r>
              <a:rPr lang="en-US" dirty="0" err="1"/>
              <a:t>một</a:t>
            </a:r>
            <a:r>
              <a:rPr lang="en-US" dirty="0"/>
              <a:t> </a:t>
            </a:r>
            <a:r>
              <a:rPr lang="en-US" dirty="0" err="1"/>
              <a:t>lượng</a:t>
            </a:r>
            <a:r>
              <a:rPr lang="en-US" dirty="0"/>
              <a:t> </a:t>
            </a:r>
            <a:r>
              <a:rPr lang="en-US" dirty="0" err="1"/>
              <a:t>đông</a:t>
            </a:r>
            <a:r>
              <a:rPr lang="en-US" dirty="0"/>
              <a:t> </a:t>
            </a:r>
            <a:r>
              <a:rPr lang="en-US" dirty="0" err="1"/>
              <a:t>đảo</a:t>
            </a:r>
            <a:r>
              <a:rPr lang="en-US" dirty="0"/>
              <a:t> </a:t>
            </a:r>
            <a:r>
              <a:rPr lang="en-US" dirty="0" err="1"/>
              <a:t>khách</a:t>
            </a:r>
            <a:r>
              <a:rPr lang="en-US" dirty="0"/>
              <a:t> </a:t>
            </a:r>
            <a:r>
              <a:rPr lang="en-US" dirty="0" err="1"/>
              <a:t>hàng</a:t>
            </a:r>
            <a:r>
              <a:rPr lang="en-US" dirty="0"/>
              <a:t> </a:t>
            </a:r>
            <a:r>
              <a:rPr lang="en-US" dirty="0" err="1"/>
              <a:t>mua</a:t>
            </a:r>
            <a:r>
              <a:rPr lang="en-US" dirty="0"/>
              <a:t> </a:t>
            </a:r>
            <a:r>
              <a:rPr lang="en-US" dirty="0" err="1"/>
              <a:t>sắm</a:t>
            </a:r>
            <a:r>
              <a:rPr lang="en-US" dirty="0"/>
              <a:t> </a:t>
            </a:r>
            <a:r>
              <a:rPr lang="en-US" dirty="0" err="1"/>
              <a:t>liên</a:t>
            </a:r>
            <a:r>
              <a:rPr lang="en-US" dirty="0"/>
              <a:t> </a:t>
            </a:r>
            <a:r>
              <a:rPr lang="en-US" dirty="0" err="1"/>
              <a:t>tục</a:t>
            </a:r>
            <a:r>
              <a:rPr lang="en-US" dirty="0"/>
              <a:t>. </a:t>
            </a:r>
            <a:r>
              <a:rPr lang="en-US" dirty="0" err="1"/>
              <a:t>Nó</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gia</a:t>
            </a:r>
            <a:r>
              <a:rPr lang="en-US" dirty="0"/>
              <a:t> </a:t>
            </a:r>
            <a:r>
              <a:rPr lang="en-US" dirty="0" err="1"/>
              <a:t>đình</a:t>
            </a:r>
            <a:r>
              <a:rPr lang="en-US" dirty="0"/>
              <a:t>, </a:t>
            </a:r>
            <a:r>
              <a:rPr lang="en-US" dirty="0" err="1"/>
              <a:t>hỗ</a:t>
            </a:r>
            <a:r>
              <a:rPr lang="en-US" dirty="0"/>
              <a:t> </a:t>
            </a:r>
            <a:r>
              <a:rPr lang="en-US" dirty="0" err="1"/>
              <a:t>trợ</a:t>
            </a:r>
            <a:r>
              <a:rPr lang="en-US" dirty="0"/>
              <a:t> </a:t>
            </a:r>
            <a:r>
              <a:rPr lang="en-US" dirty="0" err="1"/>
              <a:t>công</a:t>
            </a:r>
            <a:r>
              <a:rPr lang="en-US" dirty="0"/>
              <a:t> </a:t>
            </a:r>
            <a:r>
              <a:rPr lang="en-US" dirty="0" err="1"/>
              <a:t>việc</a:t>
            </a:r>
            <a:r>
              <a:rPr lang="en-US" dirty="0"/>
              <a:t> </a:t>
            </a:r>
            <a:r>
              <a:rPr lang="en-US" dirty="0" err="1"/>
              <a:t>tân</a:t>
            </a:r>
            <a:r>
              <a:rPr lang="en-US" dirty="0"/>
              <a:t> </a:t>
            </a:r>
            <a:r>
              <a:rPr lang="en-US" dirty="0" err="1"/>
              <a:t>trang</a:t>
            </a:r>
            <a:r>
              <a:rPr lang="en-US" dirty="0"/>
              <a:t> </a:t>
            </a:r>
            <a:r>
              <a:rPr lang="en-US" dirty="0" err="1"/>
              <a:t>nhà</a:t>
            </a:r>
            <a:r>
              <a:rPr lang="en-US" dirty="0"/>
              <a:t> </a:t>
            </a:r>
            <a:r>
              <a:rPr lang="en-US" dirty="0" err="1"/>
              <a:t>cửa</a:t>
            </a:r>
            <a:r>
              <a:rPr lang="en-US" dirty="0"/>
              <a:t> </a:t>
            </a:r>
            <a:r>
              <a:rPr lang="en-US" dirty="0" err="1"/>
              <a:t>và</a:t>
            </a:r>
            <a:r>
              <a:rPr lang="en-US" dirty="0"/>
              <a:t> </a:t>
            </a:r>
            <a:r>
              <a:rPr lang="en-US" dirty="0" err="1"/>
              <a:t>chăm</a:t>
            </a:r>
            <a:r>
              <a:rPr lang="en-US" dirty="0"/>
              <a:t> </a:t>
            </a:r>
            <a:r>
              <a:rPr lang="en-US" dirty="0" err="1"/>
              <a:t>sóc</a:t>
            </a:r>
            <a:r>
              <a:rPr lang="en-US" dirty="0"/>
              <a:t> </a:t>
            </a:r>
            <a:r>
              <a:rPr lang="en-US" dirty="0" err="1"/>
              <a:t>gia</a:t>
            </a:r>
            <a:r>
              <a:rPr lang="en-US" dirty="0"/>
              <a:t> </a:t>
            </a:r>
            <a:r>
              <a:rPr lang="en-US" dirty="0" err="1"/>
              <a:t>đình</a:t>
            </a:r>
            <a:r>
              <a:rPr lang="en-US" dirty="0"/>
              <a:t> </a:t>
            </a:r>
            <a:r>
              <a:rPr lang="en-US" dirty="0" err="1"/>
              <a:t>hiệu</a:t>
            </a:r>
            <a:r>
              <a:rPr lang="en-US" dirty="0"/>
              <a:t> </a:t>
            </a:r>
            <a:r>
              <a:rPr lang="en-US" dirty="0" err="1"/>
              <a:t>quả</a:t>
            </a:r>
            <a:r>
              <a:rPr lang="en-US" dirty="0"/>
              <a:t>. </a:t>
            </a:r>
            <a:r>
              <a:rPr lang="en-US" dirty="0" err="1"/>
              <a:t>Đây</a:t>
            </a:r>
            <a:r>
              <a:rPr lang="en-US" dirty="0"/>
              <a:t> </a:t>
            </a:r>
            <a:r>
              <a:rPr lang="en-US" dirty="0" err="1"/>
              <a:t>chính</a:t>
            </a:r>
            <a:r>
              <a:rPr lang="en-US" dirty="0"/>
              <a:t> </a:t>
            </a:r>
            <a:r>
              <a:rPr lang="en-US" dirty="0" err="1"/>
              <a:t>là</a:t>
            </a:r>
            <a:r>
              <a:rPr lang="en-US" dirty="0"/>
              <a:t> </a:t>
            </a:r>
            <a:r>
              <a:rPr lang="en-US" dirty="0" err="1"/>
              <a:t>mặt</a:t>
            </a:r>
            <a:r>
              <a:rPr lang="en-US" dirty="0"/>
              <a:t> </a:t>
            </a:r>
            <a:r>
              <a:rPr lang="en-US" dirty="0" err="1"/>
              <a:t>hàng</a:t>
            </a:r>
            <a:r>
              <a:rPr lang="en-US" dirty="0"/>
              <a:t> </a:t>
            </a:r>
            <a:r>
              <a:rPr lang="en-US" dirty="0" err="1"/>
              <a:t>tiềm</a:t>
            </a:r>
            <a:r>
              <a:rPr lang="en-US" dirty="0"/>
              <a:t> </a:t>
            </a:r>
            <a:r>
              <a:rPr lang="en-US" dirty="0" err="1"/>
              <a:t>năng</a:t>
            </a:r>
            <a:r>
              <a:rPr lang="en-US" dirty="0"/>
              <a:t> </a:t>
            </a:r>
            <a:r>
              <a:rPr lang="en-US" dirty="0" err="1"/>
              <a:t>cho</a:t>
            </a:r>
            <a:r>
              <a:rPr lang="en-US" dirty="0"/>
              <a:t> </a:t>
            </a:r>
            <a:r>
              <a:rPr lang="en-US" dirty="0" err="1"/>
              <a:t>các</a:t>
            </a:r>
            <a:r>
              <a:rPr lang="en-US" dirty="0"/>
              <a:t> </a:t>
            </a:r>
            <a:r>
              <a:rPr lang="en-US" dirty="0" err="1"/>
              <a:t>chị</a:t>
            </a:r>
            <a:r>
              <a:rPr lang="en-US" dirty="0"/>
              <a:t> </a:t>
            </a:r>
            <a:r>
              <a:rPr lang="en-US" dirty="0" err="1"/>
              <a:t>em</a:t>
            </a:r>
            <a:r>
              <a:rPr lang="en-US" dirty="0"/>
              <a:t> </a:t>
            </a:r>
            <a:r>
              <a:rPr lang="en-US" dirty="0" err="1"/>
              <a:t>nội</a:t>
            </a:r>
            <a:r>
              <a:rPr lang="en-US" dirty="0"/>
              <a:t> </a:t>
            </a:r>
            <a:r>
              <a:rPr lang="en-US" dirty="0" err="1"/>
              <a:t>trợ</a:t>
            </a:r>
            <a:r>
              <a:rPr lang="en-US" dirty="0"/>
              <a:t>, </a:t>
            </a:r>
            <a:r>
              <a:rPr lang="en-US" dirty="0" err="1"/>
              <a:t>mẹ</a:t>
            </a:r>
            <a:r>
              <a:rPr lang="en-US" dirty="0"/>
              <a:t> </a:t>
            </a:r>
            <a:r>
              <a:rPr lang="en-US" dirty="0" err="1"/>
              <a:t>bỉm</a:t>
            </a:r>
            <a:r>
              <a:rPr lang="en-US" dirty="0"/>
              <a:t> </a:t>
            </a:r>
            <a:r>
              <a:rPr lang="en-US" dirty="0" err="1"/>
              <a:t>sửa</a:t>
            </a:r>
            <a:r>
              <a:rPr lang="en-US" dirty="0"/>
              <a:t> </a:t>
            </a:r>
            <a:r>
              <a:rPr lang="en-US" dirty="0" err="1"/>
              <a:t>có</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kinh</a:t>
            </a:r>
            <a:r>
              <a:rPr lang="en-US" dirty="0"/>
              <a:t> </a:t>
            </a:r>
            <a:r>
              <a:rPr lang="en-US" dirty="0" err="1"/>
              <a:t>doanh</a:t>
            </a:r>
            <a:r>
              <a:rPr lang="en-US" dirty="0"/>
              <a:t> online </a:t>
            </a:r>
            <a:r>
              <a:rPr lang="en-US" dirty="0" err="1"/>
              <a:t>tại</a:t>
            </a:r>
            <a:r>
              <a:rPr lang="en-US" dirty="0"/>
              <a:t> </a:t>
            </a:r>
            <a:r>
              <a:rPr lang="en-US" dirty="0" err="1"/>
              <a:t>nhà</a:t>
            </a:r>
            <a:r>
              <a:rPr lang="en-US" dirty="0"/>
              <a:t>.</a:t>
            </a:r>
          </a:p>
        </p:txBody>
      </p:sp>
      <p:sp>
        <p:nvSpPr>
          <p:cNvPr id="11" name="Google Shape;57;p15"/>
          <p:cNvSpPr/>
          <p:nvPr/>
        </p:nvSpPr>
        <p:spPr>
          <a:xfrm>
            <a:off x="1134459" y="3159236"/>
            <a:ext cx="2222664" cy="251053"/>
          </a:xfrm>
          <a:custGeom>
            <a:avLst/>
            <a:gdLst/>
            <a:ahLst/>
            <a:cxnLst/>
            <a:rect l="l" t="t" r="r" b="b"/>
            <a:pathLst>
              <a:path w="43098" h="4504" extrusionOk="0">
                <a:moveTo>
                  <a:pt x="21549" y="0"/>
                </a:moveTo>
                <a:cubicBezTo>
                  <a:pt x="9640" y="0"/>
                  <a:pt x="0" y="1001"/>
                  <a:pt x="0" y="2235"/>
                </a:cubicBezTo>
                <a:cubicBezTo>
                  <a:pt x="0" y="3470"/>
                  <a:pt x="9640" y="4504"/>
                  <a:pt x="21549" y="4504"/>
                </a:cubicBezTo>
                <a:cubicBezTo>
                  <a:pt x="33457" y="4504"/>
                  <a:pt x="43097" y="3470"/>
                  <a:pt x="43097" y="2235"/>
                </a:cubicBezTo>
                <a:cubicBezTo>
                  <a:pt x="43097" y="1001"/>
                  <a:pt x="33457" y="0"/>
                  <a:pt x="21549" y="0"/>
                </a:cubicBezTo>
                <a:close/>
              </a:path>
            </a:pathLst>
          </a:custGeom>
          <a:solidFill>
            <a:srgbClr val="142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p:cNvSpPr/>
          <p:nvPr/>
        </p:nvSpPr>
        <p:spPr>
          <a:xfrm rot="10800000" flipH="1">
            <a:off x="1695952" y="3903009"/>
            <a:ext cx="1181934" cy="667643"/>
          </a:xfrm>
          <a:custGeom>
            <a:avLst/>
            <a:gdLst/>
            <a:ahLst/>
            <a:cxnLst/>
            <a:rect l="l" t="t" r="r" b="b"/>
            <a:pathLst>
              <a:path w="22918" h="9574" extrusionOk="0">
                <a:moveTo>
                  <a:pt x="1" y="0"/>
                </a:moveTo>
                <a:lnTo>
                  <a:pt x="1" y="9574"/>
                </a:lnTo>
                <a:lnTo>
                  <a:pt x="22917" y="9574"/>
                </a:lnTo>
                <a:lnTo>
                  <a:pt x="22917" y="0"/>
                </a:lnTo>
                <a:close/>
              </a:path>
            </a:pathLst>
          </a:custGeom>
          <a:gradFill>
            <a:gsLst>
              <a:gs pos="0">
                <a:srgbClr val="DDDDDD"/>
              </a:gs>
              <a:gs pos="100000">
                <a:srgbClr val="919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p15"/>
          <p:cNvSpPr/>
          <p:nvPr/>
        </p:nvSpPr>
        <p:spPr>
          <a:xfrm>
            <a:off x="1205084" y="4436624"/>
            <a:ext cx="2083367" cy="148826"/>
          </a:xfrm>
          <a:custGeom>
            <a:avLst/>
            <a:gdLst/>
            <a:ahLst/>
            <a:cxnLst/>
            <a:rect l="l" t="t" r="r" b="b"/>
            <a:pathLst>
              <a:path w="40397" h="2670" extrusionOk="0">
                <a:moveTo>
                  <a:pt x="1" y="1"/>
                </a:moveTo>
                <a:lnTo>
                  <a:pt x="1" y="2669"/>
                </a:lnTo>
                <a:lnTo>
                  <a:pt x="40396" y="2669"/>
                </a:lnTo>
                <a:lnTo>
                  <a:pt x="40396" y="1"/>
                </a:lnTo>
                <a:close/>
              </a:path>
            </a:pathLst>
          </a:custGeom>
          <a:solidFill>
            <a:schemeClr val="l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p15"/>
          <p:cNvSpPr/>
          <p:nvPr/>
        </p:nvSpPr>
        <p:spPr>
          <a:xfrm>
            <a:off x="277251" y="1208706"/>
            <a:ext cx="3807069" cy="2880142"/>
          </a:xfrm>
          <a:custGeom>
            <a:avLst/>
            <a:gdLst/>
            <a:ahLst/>
            <a:cxnLst/>
            <a:rect l="l" t="t" r="r" b="b"/>
            <a:pathLst>
              <a:path w="73820" h="51671" extrusionOk="0">
                <a:moveTo>
                  <a:pt x="7206" y="1"/>
                </a:moveTo>
                <a:cubicBezTo>
                  <a:pt x="3236" y="1"/>
                  <a:pt x="0" y="3203"/>
                  <a:pt x="0" y="7172"/>
                </a:cubicBezTo>
                <a:lnTo>
                  <a:pt x="0" y="44499"/>
                </a:lnTo>
                <a:cubicBezTo>
                  <a:pt x="0" y="48469"/>
                  <a:pt x="3236" y="51671"/>
                  <a:pt x="7206" y="51671"/>
                </a:cubicBezTo>
                <a:lnTo>
                  <a:pt x="66648" y="51671"/>
                </a:lnTo>
                <a:cubicBezTo>
                  <a:pt x="70617" y="51671"/>
                  <a:pt x="73820" y="48469"/>
                  <a:pt x="73820" y="44499"/>
                </a:cubicBezTo>
                <a:lnTo>
                  <a:pt x="73820" y="7172"/>
                </a:lnTo>
                <a:cubicBezTo>
                  <a:pt x="73820" y="3203"/>
                  <a:pt x="70617" y="1"/>
                  <a:pt x="6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p15"/>
          <p:cNvSpPr/>
          <p:nvPr/>
        </p:nvSpPr>
        <p:spPr>
          <a:xfrm>
            <a:off x="277251" y="1208706"/>
            <a:ext cx="3807069" cy="2480430"/>
          </a:xfrm>
          <a:custGeom>
            <a:avLst/>
            <a:gdLst/>
            <a:ahLst/>
            <a:cxnLst/>
            <a:rect l="l" t="t" r="r" b="b"/>
            <a:pathLst>
              <a:path w="73820" h="44500" extrusionOk="0">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p15"/>
          <p:cNvSpPr/>
          <p:nvPr/>
        </p:nvSpPr>
        <p:spPr>
          <a:xfrm>
            <a:off x="2257501" y="3756124"/>
            <a:ext cx="139400" cy="150609"/>
          </a:xfrm>
          <a:custGeom>
            <a:avLst/>
            <a:gdLst/>
            <a:ahLst/>
            <a:cxnLst/>
            <a:rect l="l" t="t" r="r" b="b"/>
            <a:pathLst>
              <a:path w="2703" h="2702" extrusionOk="0">
                <a:moveTo>
                  <a:pt x="1335" y="0"/>
                </a:moveTo>
                <a:cubicBezTo>
                  <a:pt x="601" y="0"/>
                  <a:pt x="1" y="634"/>
                  <a:pt x="1" y="1368"/>
                </a:cubicBezTo>
                <a:cubicBezTo>
                  <a:pt x="1" y="2102"/>
                  <a:pt x="601" y="2702"/>
                  <a:pt x="1335" y="2702"/>
                </a:cubicBezTo>
                <a:cubicBezTo>
                  <a:pt x="2069" y="2702"/>
                  <a:pt x="2703" y="2102"/>
                  <a:pt x="2703" y="1368"/>
                </a:cubicBezTo>
                <a:cubicBezTo>
                  <a:pt x="2703" y="634"/>
                  <a:pt x="2069" y="33"/>
                  <a:pt x="133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p15"/>
          <p:cNvSpPr/>
          <p:nvPr/>
        </p:nvSpPr>
        <p:spPr>
          <a:xfrm>
            <a:off x="277251" y="1208706"/>
            <a:ext cx="3807069" cy="2480430"/>
          </a:xfrm>
          <a:custGeom>
            <a:avLst/>
            <a:gdLst/>
            <a:ahLst/>
            <a:cxnLst/>
            <a:rect l="l" t="t" r="r" b="b"/>
            <a:pathLst>
              <a:path w="73820" h="44500" extrusionOk="0">
                <a:moveTo>
                  <a:pt x="66648" y="2136"/>
                </a:moveTo>
                <a:cubicBezTo>
                  <a:pt x="69417" y="2136"/>
                  <a:pt x="71685" y="4404"/>
                  <a:pt x="71685" y="7172"/>
                </a:cubicBezTo>
                <a:lnTo>
                  <a:pt x="71685" y="42331"/>
                </a:lnTo>
                <a:lnTo>
                  <a:pt x="2169" y="42331"/>
                </a:lnTo>
                <a:lnTo>
                  <a:pt x="2169" y="7172"/>
                </a:lnTo>
                <a:cubicBezTo>
                  <a:pt x="2169" y="4404"/>
                  <a:pt x="4437" y="2136"/>
                  <a:pt x="7206" y="2136"/>
                </a:cubicBezTo>
                <a:close/>
                <a:moveTo>
                  <a:pt x="7206" y="1"/>
                </a:moveTo>
                <a:cubicBezTo>
                  <a:pt x="3236" y="1"/>
                  <a:pt x="0" y="3203"/>
                  <a:pt x="0" y="7172"/>
                </a:cubicBezTo>
                <a:lnTo>
                  <a:pt x="0" y="44499"/>
                </a:lnTo>
                <a:lnTo>
                  <a:pt x="73820" y="44499"/>
                </a:lnTo>
                <a:lnTo>
                  <a:pt x="73820" y="7172"/>
                </a:lnTo>
                <a:cubicBezTo>
                  <a:pt x="73820" y="3203"/>
                  <a:pt x="70617" y="1"/>
                  <a:pt x="66648" y="1"/>
                </a:cubicBez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p15"/>
          <p:cNvSpPr/>
          <p:nvPr/>
        </p:nvSpPr>
        <p:spPr>
          <a:xfrm>
            <a:off x="1322254" y="1829730"/>
            <a:ext cx="1871714" cy="1340658"/>
          </a:xfrm>
          <a:custGeom>
            <a:avLst/>
            <a:gdLst/>
            <a:ahLst/>
            <a:cxnLst/>
            <a:rect l="l" t="t" r="r" b="b"/>
            <a:pathLst>
              <a:path w="36293" h="24052" extrusionOk="0">
                <a:moveTo>
                  <a:pt x="0" y="1"/>
                </a:moveTo>
                <a:lnTo>
                  <a:pt x="0" y="24052"/>
                </a:lnTo>
                <a:lnTo>
                  <a:pt x="36293" y="24052"/>
                </a:lnTo>
                <a:lnTo>
                  <a:pt x="36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p15"/>
          <p:cNvSpPr/>
          <p:nvPr/>
        </p:nvSpPr>
        <p:spPr>
          <a:xfrm>
            <a:off x="1487698" y="2207216"/>
            <a:ext cx="975490" cy="814417"/>
          </a:xfrm>
          <a:custGeom>
            <a:avLst/>
            <a:gdLst/>
            <a:ahLst/>
            <a:cxnLst/>
            <a:rect l="l" t="t" r="r" b="b"/>
            <a:pathLst>
              <a:path w="18915" h="14611" extrusionOk="0">
                <a:moveTo>
                  <a:pt x="1" y="0"/>
                </a:moveTo>
                <a:lnTo>
                  <a:pt x="1" y="14611"/>
                </a:lnTo>
                <a:lnTo>
                  <a:pt x="18914" y="14611"/>
                </a:lnTo>
                <a:lnTo>
                  <a:pt x="18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p15"/>
          <p:cNvSpPr/>
          <p:nvPr/>
        </p:nvSpPr>
        <p:spPr>
          <a:xfrm>
            <a:off x="1534187" y="2253705"/>
            <a:ext cx="889468" cy="721443"/>
          </a:xfrm>
          <a:custGeom>
            <a:avLst/>
            <a:gdLst/>
            <a:ahLst/>
            <a:cxnLst/>
            <a:rect l="l" t="t" r="r" b="b"/>
            <a:pathLst>
              <a:path w="17247" h="12943" extrusionOk="0">
                <a:moveTo>
                  <a:pt x="1" y="0"/>
                </a:moveTo>
                <a:lnTo>
                  <a:pt x="1" y="12943"/>
                </a:lnTo>
                <a:lnTo>
                  <a:pt x="17246" y="12943"/>
                </a:lnTo>
                <a:lnTo>
                  <a:pt x="1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p15"/>
          <p:cNvSpPr/>
          <p:nvPr/>
        </p:nvSpPr>
        <p:spPr>
          <a:xfrm>
            <a:off x="1580676" y="2302033"/>
            <a:ext cx="803445" cy="626685"/>
          </a:xfrm>
          <a:custGeom>
            <a:avLst/>
            <a:gdLst/>
            <a:ahLst/>
            <a:cxnLst/>
            <a:rect l="l" t="t" r="r" b="b"/>
            <a:pathLst>
              <a:path w="15579" h="11243" extrusionOk="0">
                <a:moveTo>
                  <a:pt x="1" y="1"/>
                </a:moveTo>
                <a:lnTo>
                  <a:pt x="1" y="11242"/>
                </a:lnTo>
                <a:lnTo>
                  <a:pt x="15579" y="11242"/>
                </a:lnTo>
                <a:lnTo>
                  <a:pt x="155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p15"/>
          <p:cNvSpPr/>
          <p:nvPr/>
        </p:nvSpPr>
        <p:spPr>
          <a:xfrm>
            <a:off x="1552805" y="2614412"/>
            <a:ext cx="855017" cy="56"/>
          </a:xfrm>
          <a:custGeom>
            <a:avLst/>
            <a:gdLst/>
            <a:ahLst/>
            <a:cxnLst/>
            <a:rect l="l" t="t" r="r" b="b"/>
            <a:pathLst>
              <a:path w="16579" h="1" fill="none" extrusionOk="0">
                <a:moveTo>
                  <a:pt x="16579" y="1"/>
                </a:moveTo>
                <a:lnTo>
                  <a:pt x="0" y="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p15"/>
          <p:cNvSpPr/>
          <p:nvPr/>
        </p:nvSpPr>
        <p:spPr>
          <a:xfrm>
            <a:off x="1774045" y="2225834"/>
            <a:ext cx="45719"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p15"/>
          <p:cNvSpPr/>
          <p:nvPr/>
        </p:nvSpPr>
        <p:spPr>
          <a:xfrm>
            <a:off x="2255660" y="2225834"/>
            <a:ext cx="45719" cy="736325"/>
          </a:xfrm>
          <a:custGeom>
            <a:avLst/>
            <a:gdLst/>
            <a:ahLst/>
            <a:cxnLst/>
            <a:rect l="l" t="t" r="r" b="b"/>
            <a:pathLst>
              <a:path w="1" h="13210" fill="none" extrusionOk="0">
                <a:moveTo>
                  <a:pt x="0" y="13210"/>
                </a:moveTo>
                <a:lnTo>
                  <a:pt x="0"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p15"/>
          <p:cNvSpPr/>
          <p:nvPr/>
        </p:nvSpPr>
        <p:spPr>
          <a:xfrm>
            <a:off x="2013905" y="2225834"/>
            <a:ext cx="45719" cy="736325"/>
          </a:xfrm>
          <a:custGeom>
            <a:avLst/>
            <a:gdLst/>
            <a:ahLst/>
            <a:cxnLst/>
            <a:rect l="l" t="t" r="r" b="b"/>
            <a:pathLst>
              <a:path w="1" h="13210" fill="none" extrusionOk="0">
                <a:moveTo>
                  <a:pt x="1" y="13210"/>
                </a:moveTo>
                <a:lnTo>
                  <a:pt x="1" y="0"/>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2;p15"/>
          <p:cNvSpPr/>
          <p:nvPr/>
        </p:nvSpPr>
        <p:spPr>
          <a:xfrm>
            <a:off x="1322254" y="2975176"/>
            <a:ext cx="1871714" cy="195257"/>
          </a:xfrm>
          <a:custGeom>
            <a:avLst/>
            <a:gdLst/>
            <a:ahLst/>
            <a:cxnLst/>
            <a:rect l="l" t="t" r="r" b="b"/>
            <a:pathLst>
              <a:path w="36293" h="3503" extrusionOk="0">
                <a:moveTo>
                  <a:pt x="0" y="0"/>
                </a:moveTo>
                <a:lnTo>
                  <a:pt x="0" y="3503"/>
                </a:lnTo>
                <a:lnTo>
                  <a:pt x="36293" y="3503"/>
                </a:lnTo>
                <a:lnTo>
                  <a:pt x="362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p15"/>
          <p:cNvSpPr/>
          <p:nvPr/>
        </p:nvSpPr>
        <p:spPr>
          <a:xfrm>
            <a:off x="2605221" y="2114238"/>
            <a:ext cx="507523" cy="1056162"/>
          </a:xfrm>
          <a:custGeom>
            <a:avLst/>
            <a:gdLst/>
            <a:ahLst/>
            <a:cxnLst/>
            <a:rect l="l" t="t" r="r" b="b"/>
            <a:pathLst>
              <a:path w="9841" h="18948" extrusionOk="0">
                <a:moveTo>
                  <a:pt x="1" y="1"/>
                </a:moveTo>
                <a:lnTo>
                  <a:pt x="1" y="18948"/>
                </a:lnTo>
                <a:lnTo>
                  <a:pt x="9841" y="18948"/>
                </a:lnTo>
                <a:lnTo>
                  <a:pt x="9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p15"/>
          <p:cNvSpPr/>
          <p:nvPr/>
        </p:nvSpPr>
        <p:spPr>
          <a:xfrm>
            <a:off x="2655445" y="2095676"/>
            <a:ext cx="414642" cy="1076562"/>
          </a:xfrm>
          <a:custGeom>
            <a:avLst/>
            <a:gdLst/>
            <a:ahLst/>
            <a:cxnLst/>
            <a:rect l="l" t="t" r="r" b="b"/>
            <a:pathLst>
              <a:path w="8040" h="19314" extrusionOk="0">
                <a:moveTo>
                  <a:pt x="0" y="0"/>
                </a:moveTo>
                <a:lnTo>
                  <a:pt x="0" y="19314"/>
                </a:lnTo>
                <a:lnTo>
                  <a:pt x="8039" y="19314"/>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p15"/>
          <p:cNvSpPr/>
          <p:nvPr/>
        </p:nvSpPr>
        <p:spPr>
          <a:xfrm>
            <a:off x="2701934" y="2142109"/>
            <a:ext cx="328619" cy="981804"/>
          </a:xfrm>
          <a:custGeom>
            <a:avLst/>
            <a:gdLst/>
            <a:ahLst/>
            <a:cxnLst/>
            <a:rect l="l" t="t" r="r" b="b"/>
            <a:pathLst>
              <a:path w="6372" h="17614" extrusionOk="0">
                <a:moveTo>
                  <a:pt x="0" y="1"/>
                </a:moveTo>
                <a:lnTo>
                  <a:pt x="0" y="17614"/>
                </a:lnTo>
                <a:lnTo>
                  <a:pt x="6371" y="17614"/>
                </a:lnTo>
                <a:lnTo>
                  <a:pt x="6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p15"/>
          <p:cNvSpPr/>
          <p:nvPr/>
        </p:nvSpPr>
        <p:spPr>
          <a:xfrm>
            <a:off x="1322254" y="2428456"/>
            <a:ext cx="1875169" cy="148826"/>
          </a:xfrm>
          <a:custGeom>
            <a:avLst/>
            <a:gdLst/>
            <a:ahLst/>
            <a:cxnLst/>
            <a:rect l="l" t="t" r="r" b="b"/>
            <a:pathLst>
              <a:path w="36360" h="2670" extrusionOk="0">
                <a:moveTo>
                  <a:pt x="0" y="1"/>
                </a:moveTo>
                <a:lnTo>
                  <a:pt x="0" y="2303"/>
                </a:lnTo>
                <a:cubicBezTo>
                  <a:pt x="267" y="2536"/>
                  <a:pt x="567" y="2670"/>
                  <a:pt x="934" y="2670"/>
                </a:cubicBezTo>
                <a:cubicBezTo>
                  <a:pt x="1735" y="2670"/>
                  <a:pt x="2368" y="2036"/>
                  <a:pt x="2368" y="1235"/>
                </a:cubicBezTo>
                <a:cubicBezTo>
                  <a:pt x="2368" y="2036"/>
                  <a:pt x="3036" y="2670"/>
                  <a:pt x="3803" y="2670"/>
                </a:cubicBezTo>
                <a:cubicBezTo>
                  <a:pt x="4603" y="2670"/>
                  <a:pt x="5271" y="2036"/>
                  <a:pt x="5271" y="1235"/>
                </a:cubicBezTo>
                <a:cubicBezTo>
                  <a:pt x="5271" y="2036"/>
                  <a:pt x="5904" y="2670"/>
                  <a:pt x="6705" y="2670"/>
                </a:cubicBezTo>
                <a:cubicBezTo>
                  <a:pt x="7472" y="2670"/>
                  <a:pt x="8139" y="2036"/>
                  <a:pt x="8139" y="1235"/>
                </a:cubicBezTo>
                <a:cubicBezTo>
                  <a:pt x="8139" y="2036"/>
                  <a:pt x="8773" y="2670"/>
                  <a:pt x="9574" y="2670"/>
                </a:cubicBezTo>
                <a:cubicBezTo>
                  <a:pt x="10374" y="2670"/>
                  <a:pt x="11008" y="2036"/>
                  <a:pt x="11008" y="1235"/>
                </a:cubicBezTo>
                <a:cubicBezTo>
                  <a:pt x="11008" y="2036"/>
                  <a:pt x="11642" y="2670"/>
                  <a:pt x="12442" y="2670"/>
                </a:cubicBezTo>
                <a:cubicBezTo>
                  <a:pt x="13243" y="2670"/>
                  <a:pt x="13877" y="2036"/>
                  <a:pt x="13877" y="1235"/>
                </a:cubicBezTo>
                <a:cubicBezTo>
                  <a:pt x="13877" y="2036"/>
                  <a:pt x="14544" y="2670"/>
                  <a:pt x="15311" y="2670"/>
                </a:cubicBezTo>
                <a:cubicBezTo>
                  <a:pt x="16112" y="2670"/>
                  <a:pt x="16779" y="2036"/>
                  <a:pt x="16779" y="1235"/>
                </a:cubicBezTo>
                <a:cubicBezTo>
                  <a:pt x="16779" y="2036"/>
                  <a:pt x="17413" y="2670"/>
                  <a:pt x="18213" y="2670"/>
                </a:cubicBezTo>
                <a:cubicBezTo>
                  <a:pt x="18980" y="2670"/>
                  <a:pt x="19647" y="2036"/>
                  <a:pt x="19647" y="1235"/>
                </a:cubicBezTo>
                <a:cubicBezTo>
                  <a:pt x="19647" y="2036"/>
                  <a:pt x="20281" y="2670"/>
                  <a:pt x="21082" y="2670"/>
                </a:cubicBezTo>
                <a:cubicBezTo>
                  <a:pt x="21882" y="2670"/>
                  <a:pt x="22516" y="2036"/>
                  <a:pt x="22516" y="1235"/>
                </a:cubicBezTo>
                <a:cubicBezTo>
                  <a:pt x="22516" y="2036"/>
                  <a:pt x="23150" y="2670"/>
                  <a:pt x="23951" y="2670"/>
                </a:cubicBezTo>
                <a:cubicBezTo>
                  <a:pt x="24751" y="2670"/>
                  <a:pt x="25385" y="2036"/>
                  <a:pt x="25385" y="1235"/>
                </a:cubicBezTo>
                <a:cubicBezTo>
                  <a:pt x="25385" y="2036"/>
                  <a:pt x="26052" y="2670"/>
                  <a:pt x="26819" y="2670"/>
                </a:cubicBezTo>
                <a:cubicBezTo>
                  <a:pt x="27620" y="2670"/>
                  <a:pt x="28254" y="2036"/>
                  <a:pt x="28254" y="1235"/>
                </a:cubicBezTo>
                <a:cubicBezTo>
                  <a:pt x="28254" y="2036"/>
                  <a:pt x="28921" y="2670"/>
                  <a:pt x="29721" y="2670"/>
                </a:cubicBezTo>
                <a:cubicBezTo>
                  <a:pt x="30489" y="2670"/>
                  <a:pt x="31156" y="2036"/>
                  <a:pt x="31156" y="1235"/>
                </a:cubicBezTo>
                <a:cubicBezTo>
                  <a:pt x="31156" y="2036"/>
                  <a:pt x="31789" y="2670"/>
                  <a:pt x="32590" y="2670"/>
                </a:cubicBezTo>
                <a:cubicBezTo>
                  <a:pt x="33391" y="2670"/>
                  <a:pt x="34024" y="2036"/>
                  <a:pt x="34024" y="1235"/>
                </a:cubicBezTo>
                <a:cubicBezTo>
                  <a:pt x="34024" y="2036"/>
                  <a:pt x="34658" y="2670"/>
                  <a:pt x="35459" y="2670"/>
                </a:cubicBezTo>
                <a:cubicBezTo>
                  <a:pt x="35792" y="2670"/>
                  <a:pt x="36093" y="2536"/>
                  <a:pt x="36359" y="2369"/>
                </a:cubicBezTo>
                <a:lnTo>
                  <a:pt x="36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p15"/>
          <p:cNvSpPr/>
          <p:nvPr/>
        </p:nvSpPr>
        <p:spPr>
          <a:xfrm>
            <a:off x="2655445" y="2668371"/>
            <a:ext cx="414642" cy="92974"/>
          </a:xfrm>
          <a:custGeom>
            <a:avLst/>
            <a:gdLst/>
            <a:ahLst/>
            <a:cxnLst/>
            <a:rect l="l" t="t" r="r" b="b"/>
            <a:pathLst>
              <a:path w="8040" h="1668" extrusionOk="0">
                <a:moveTo>
                  <a:pt x="0" y="0"/>
                </a:moveTo>
                <a:lnTo>
                  <a:pt x="0" y="1668"/>
                </a:lnTo>
                <a:lnTo>
                  <a:pt x="8039" y="1668"/>
                </a:lnTo>
                <a:lnTo>
                  <a:pt x="8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8;p15"/>
          <p:cNvSpPr/>
          <p:nvPr/>
        </p:nvSpPr>
        <p:spPr>
          <a:xfrm>
            <a:off x="2683316" y="2701816"/>
            <a:ext cx="106703" cy="20512"/>
          </a:xfrm>
          <a:custGeom>
            <a:avLst/>
            <a:gdLst/>
            <a:ahLst/>
            <a:cxnLst/>
            <a:rect l="l" t="t" r="r" b="b"/>
            <a:pathLst>
              <a:path w="2069" h="368" extrusionOk="0">
                <a:moveTo>
                  <a:pt x="201" y="0"/>
                </a:moveTo>
                <a:cubicBezTo>
                  <a:pt x="101" y="0"/>
                  <a:pt x="1" y="67"/>
                  <a:pt x="1" y="201"/>
                </a:cubicBezTo>
                <a:cubicBezTo>
                  <a:pt x="1" y="301"/>
                  <a:pt x="101" y="367"/>
                  <a:pt x="201" y="367"/>
                </a:cubicBezTo>
                <a:lnTo>
                  <a:pt x="1869" y="367"/>
                </a:lnTo>
                <a:cubicBezTo>
                  <a:pt x="1969" y="367"/>
                  <a:pt x="2069" y="301"/>
                  <a:pt x="2069" y="201"/>
                </a:cubicBezTo>
                <a:cubicBezTo>
                  <a:pt x="2069" y="67"/>
                  <a:pt x="1969" y="0"/>
                  <a:pt x="1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p15"/>
          <p:cNvSpPr/>
          <p:nvPr/>
        </p:nvSpPr>
        <p:spPr>
          <a:xfrm>
            <a:off x="1322254" y="1900411"/>
            <a:ext cx="1871714" cy="167387"/>
          </a:xfrm>
          <a:custGeom>
            <a:avLst/>
            <a:gdLst/>
            <a:ahLst/>
            <a:cxnLst/>
            <a:rect l="l" t="t" r="r" b="b"/>
            <a:pathLst>
              <a:path w="36293" h="3003" extrusionOk="0">
                <a:moveTo>
                  <a:pt x="0" y="1"/>
                </a:moveTo>
                <a:lnTo>
                  <a:pt x="0" y="3003"/>
                </a:lnTo>
                <a:lnTo>
                  <a:pt x="36293" y="3003"/>
                </a:lnTo>
                <a:lnTo>
                  <a:pt x="36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p15"/>
          <p:cNvSpPr/>
          <p:nvPr/>
        </p:nvSpPr>
        <p:spPr>
          <a:xfrm>
            <a:off x="1266457" y="1829730"/>
            <a:ext cx="1974962" cy="197152"/>
          </a:xfrm>
          <a:custGeom>
            <a:avLst/>
            <a:gdLst/>
            <a:ahLst/>
            <a:cxnLst/>
            <a:rect l="l" t="t" r="r" b="b"/>
            <a:pathLst>
              <a:path w="38295" h="3537" extrusionOk="0">
                <a:moveTo>
                  <a:pt x="0" y="1"/>
                </a:moveTo>
                <a:lnTo>
                  <a:pt x="0" y="3537"/>
                </a:lnTo>
                <a:lnTo>
                  <a:pt x="38294" y="3537"/>
                </a:lnTo>
                <a:lnTo>
                  <a:pt x="38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p15"/>
          <p:cNvSpPr/>
          <p:nvPr/>
        </p:nvSpPr>
        <p:spPr>
          <a:xfrm>
            <a:off x="1757325" y="1567574"/>
            <a:ext cx="1070074" cy="360749"/>
          </a:xfrm>
          <a:custGeom>
            <a:avLst/>
            <a:gdLst/>
            <a:ahLst/>
            <a:cxnLst/>
            <a:rect l="l" t="t" r="r" b="b"/>
            <a:pathLst>
              <a:path w="20749" h="6472" extrusionOk="0">
                <a:moveTo>
                  <a:pt x="1" y="1"/>
                </a:moveTo>
                <a:lnTo>
                  <a:pt x="1" y="6472"/>
                </a:lnTo>
                <a:lnTo>
                  <a:pt x="20749" y="6472"/>
                </a:lnTo>
                <a:lnTo>
                  <a:pt x="20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p15"/>
          <p:cNvSpPr/>
          <p:nvPr/>
        </p:nvSpPr>
        <p:spPr>
          <a:xfrm>
            <a:off x="1742447" y="1556426"/>
            <a:ext cx="1092405" cy="383101"/>
          </a:xfrm>
          <a:custGeom>
            <a:avLst/>
            <a:gdLst/>
            <a:ahLst/>
            <a:cxnLst/>
            <a:rect l="l" t="t" r="r" b="b"/>
            <a:pathLst>
              <a:path w="21182" h="6873" extrusionOk="0">
                <a:moveTo>
                  <a:pt x="20782" y="401"/>
                </a:moveTo>
                <a:lnTo>
                  <a:pt x="20782" y="6472"/>
                </a:lnTo>
                <a:lnTo>
                  <a:pt x="434" y="6472"/>
                </a:lnTo>
                <a:lnTo>
                  <a:pt x="434" y="401"/>
                </a:lnTo>
                <a:close/>
                <a:moveTo>
                  <a:pt x="0" y="0"/>
                </a:moveTo>
                <a:lnTo>
                  <a:pt x="0" y="6872"/>
                </a:lnTo>
                <a:lnTo>
                  <a:pt x="21182" y="6872"/>
                </a:lnTo>
                <a:lnTo>
                  <a:pt x="211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p15"/>
          <p:cNvSpPr/>
          <p:nvPr/>
        </p:nvSpPr>
        <p:spPr>
          <a:xfrm>
            <a:off x="1134458" y="2095676"/>
            <a:ext cx="2219209" cy="260362"/>
          </a:xfrm>
          <a:custGeom>
            <a:avLst/>
            <a:gdLst/>
            <a:ahLst/>
            <a:cxnLst/>
            <a:rect l="l" t="t" r="r" b="b"/>
            <a:pathLst>
              <a:path w="43031" h="4671" extrusionOk="0">
                <a:moveTo>
                  <a:pt x="6104" y="0"/>
                </a:moveTo>
                <a:lnTo>
                  <a:pt x="0" y="4670"/>
                </a:lnTo>
                <a:lnTo>
                  <a:pt x="43031" y="4670"/>
                </a:lnTo>
                <a:lnTo>
                  <a:pt x="369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p15"/>
          <p:cNvSpPr/>
          <p:nvPr/>
        </p:nvSpPr>
        <p:spPr>
          <a:xfrm>
            <a:off x="3077527" y="2095676"/>
            <a:ext cx="421501" cy="260362"/>
          </a:xfrm>
          <a:custGeom>
            <a:avLst/>
            <a:gdLst/>
            <a:ahLst/>
            <a:cxnLst/>
            <a:rect l="l" t="t" r="r" b="b"/>
            <a:pathLst>
              <a:path w="8173" h="4671" extrusionOk="0">
                <a:moveTo>
                  <a:pt x="0" y="0"/>
                </a:moveTo>
                <a:lnTo>
                  <a:pt x="5304" y="4670"/>
                </a:lnTo>
                <a:lnTo>
                  <a:pt x="8173" y="4670"/>
                </a:lnTo>
                <a:lnTo>
                  <a:pt x="20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p15"/>
          <p:cNvSpPr/>
          <p:nvPr/>
        </p:nvSpPr>
        <p:spPr>
          <a:xfrm>
            <a:off x="2848816" y="2095676"/>
            <a:ext cx="337232" cy="260362"/>
          </a:xfrm>
          <a:custGeom>
            <a:avLst/>
            <a:gdLst/>
            <a:ahLst/>
            <a:cxnLst/>
            <a:rect l="l" t="t" r="r" b="b"/>
            <a:pathLst>
              <a:path w="6539" h="4671" extrusionOk="0">
                <a:moveTo>
                  <a:pt x="0" y="0"/>
                </a:moveTo>
                <a:lnTo>
                  <a:pt x="3670" y="4670"/>
                </a:lnTo>
                <a:lnTo>
                  <a:pt x="6538"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p15"/>
          <p:cNvSpPr/>
          <p:nvPr/>
        </p:nvSpPr>
        <p:spPr>
          <a:xfrm>
            <a:off x="2620105" y="2095676"/>
            <a:ext cx="252911" cy="260362"/>
          </a:xfrm>
          <a:custGeom>
            <a:avLst/>
            <a:gdLst/>
            <a:ahLst/>
            <a:cxnLst/>
            <a:rect l="l" t="t" r="r" b="b"/>
            <a:pathLst>
              <a:path w="4904" h="4671" extrusionOk="0">
                <a:moveTo>
                  <a:pt x="0" y="0"/>
                </a:moveTo>
                <a:lnTo>
                  <a:pt x="2035" y="4670"/>
                </a:lnTo>
                <a:lnTo>
                  <a:pt x="4904"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p15"/>
          <p:cNvSpPr/>
          <p:nvPr/>
        </p:nvSpPr>
        <p:spPr>
          <a:xfrm>
            <a:off x="2391394" y="2095676"/>
            <a:ext cx="168642" cy="260362"/>
          </a:xfrm>
          <a:custGeom>
            <a:avLst/>
            <a:gdLst/>
            <a:ahLst/>
            <a:cxnLst/>
            <a:rect l="l" t="t" r="r" b="b"/>
            <a:pathLst>
              <a:path w="3270" h="4671" extrusionOk="0">
                <a:moveTo>
                  <a:pt x="0" y="0"/>
                </a:moveTo>
                <a:lnTo>
                  <a:pt x="401" y="4670"/>
                </a:lnTo>
                <a:lnTo>
                  <a:pt x="3269" y="4670"/>
                </a:lnTo>
                <a:lnTo>
                  <a:pt x="20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p15"/>
          <p:cNvSpPr/>
          <p:nvPr/>
        </p:nvSpPr>
        <p:spPr>
          <a:xfrm>
            <a:off x="2093896" y="2095676"/>
            <a:ext cx="168642" cy="260362"/>
          </a:xfrm>
          <a:custGeom>
            <a:avLst/>
            <a:gdLst/>
            <a:ahLst/>
            <a:cxnLst/>
            <a:rect l="l" t="t" r="r" b="b"/>
            <a:pathLst>
              <a:path w="3270" h="4671" extrusionOk="0">
                <a:moveTo>
                  <a:pt x="1235" y="0"/>
                </a:moveTo>
                <a:lnTo>
                  <a:pt x="0" y="4670"/>
                </a:lnTo>
                <a:lnTo>
                  <a:pt x="2869" y="4670"/>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p15"/>
          <p:cNvSpPr/>
          <p:nvPr/>
        </p:nvSpPr>
        <p:spPr>
          <a:xfrm>
            <a:off x="1774046" y="2095676"/>
            <a:ext cx="252963" cy="260362"/>
          </a:xfrm>
          <a:custGeom>
            <a:avLst/>
            <a:gdLst/>
            <a:ahLst/>
            <a:cxnLst/>
            <a:rect l="l" t="t" r="r" b="b"/>
            <a:pathLst>
              <a:path w="4905" h="4671" extrusionOk="0">
                <a:moveTo>
                  <a:pt x="2870" y="0"/>
                </a:moveTo>
                <a:lnTo>
                  <a:pt x="1" y="4670"/>
                </a:lnTo>
                <a:lnTo>
                  <a:pt x="2870" y="4670"/>
                </a:lnTo>
                <a:lnTo>
                  <a:pt x="49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p15"/>
          <p:cNvSpPr/>
          <p:nvPr/>
        </p:nvSpPr>
        <p:spPr>
          <a:xfrm>
            <a:off x="1454252" y="2095676"/>
            <a:ext cx="337232" cy="260362"/>
          </a:xfrm>
          <a:custGeom>
            <a:avLst/>
            <a:gdLst/>
            <a:ahLst/>
            <a:cxnLst/>
            <a:rect l="l" t="t" r="r" b="b"/>
            <a:pathLst>
              <a:path w="6539" h="4671" extrusionOk="0">
                <a:moveTo>
                  <a:pt x="4470" y="0"/>
                </a:moveTo>
                <a:lnTo>
                  <a:pt x="0" y="4670"/>
                </a:lnTo>
                <a:lnTo>
                  <a:pt x="2869" y="4670"/>
                </a:lnTo>
                <a:lnTo>
                  <a:pt x="65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p15"/>
          <p:cNvSpPr/>
          <p:nvPr/>
        </p:nvSpPr>
        <p:spPr>
          <a:xfrm>
            <a:off x="1134458" y="2095676"/>
            <a:ext cx="421501" cy="260362"/>
          </a:xfrm>
          <a:custGeom>
            <a:avLst/>
            <a:gdLst/>
            <a:ahLst/>
            <a:cxnLst/>
            <a:rect l="l" t="t" r="r" b="b"/>
            <a:pathLst>
              <a:path w="8173" h="4671" extrusionOk="0">
                <a:moveTo>
                  <a:pt x="6104" y="0"/>
                </a:moveTo>
                <a:lnTo>
                  <a:pt x="0" y="4670"/>
                </a:lnTo>
                <a:lnTo>
                  <a:pt x="2869" y="4670"/>
                </a:lnTo>
                <a:lnTo>
                  <a:pt x="81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p15"/>
          <p:cNvSpPr/>
          <p:nvPr/>
        </p:nvSpPr>
        <p:spPr>
          <a:xfrm>
            <a:off x="1132564" y="2355992"/>
            <a:ext cx="149714" cy="146931"/>
          </a:xfrm>
          <a:custGeom>
            <a:avLst/>
            <a:gdLst/>
            <a:ahLst/>
            <a:cxnLst/>
            <a:rect l="l" t="t" r="r" b="b"/>
            <a:pathLst>
              <a:path w="2903" h="2636" extrusionOk="0">
                <a:moveTo>
                  <a:pt x="1" y="0"/>
                </a:moveTo>
                <a:lnTo>
                  <a:pt x="1" y="1201"/>
                </a:lnTo>
                <a:cubicBezTo>
                  <a:pt x="1" y="2001"/>
                  <a:pt x="668" y="2635"/>
                  <a:pt x="1468"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p15"/>
          <p:cNvSpPr/>
          <p:nvPr/>
        </p:nvSpPr>
        <p:spPr>
          <a:xfrm>
            <a:off x="1294327" y="2355992"/>
            <a:ext cx="148013"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p15"/>
          <p:cNvSpPr/>
          <p:nvPr/>
        </p:nvSpPr>
        <p:spPr>
          <a:xfrm>
            <a:off x="1454252" y="2355992"/>
            <a:ext cx="148013"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p15"/>
          <p:cNvSpPr/>
          <p:nvPr/>
        </p:nvSpPr>
        <p:spPr>
          <a:xfrm>
            <a:off x="1614177" y="2355992"/>
            <a:ext cx="147961" cy="146931"/>
          </a:xfrm>
          <a:custGeom>
            <a:avLst/>
            <a:gdLst/>
            <a:ahLst/>
            <a:cxnLst/>
            <a:rect l="l" t="t" r="r" b="b"/>
            <a:pathLst>
              <a:path w="2869"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6;p15"/>
          <p:cNvSpPr/>
          <p:nvPr/>
        </p:nvSpPr>
        <p:spPr>
          <a:xfrm>
            <a:off x="1774046" y="2355992"/>
            <a:ext cx="148013" cy="146931"/>
          </a:xfrm>
          <a:custGeom>
            <a:avLst/>
            <a:gdLst/>
            <a:ahLst/>
            <a:cxnLst/>
            <a:rect l="l" t="t" r="r" b="b"/>
            <a:pathLst>
              <a:path w="2870" h="2636" extrusionOk="0">
                <a:moveTo>
                  <a:pt x="1" y="0"/>
                </a:moveTo>
                <a:lnTo>
                  <a:pt x="1" y="1201"/>
                </a:lnTo>
                <a:cubicBezTo>
                  <a:pt x="1" y="2001"/>
                  <a:pt x="668" y="2635"/>
                  <a:pt x="1435" y="2635"/>
                </a:cubicBezTo>
                <a:cubicBezTo>
                  <a:pt x="2236" y="2635"/>
                  <a:pt x="2870" y="2001"/>
                  <a:pt x="2870" y="1201"/>
                </a:cubicBezTo>
                <a:lnTo>
                  <a:pt x="2870"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p15"/>
          <p:cNvSpPr/>
          <p:nvPr/>
        </p:nvSpPr>
        <p:spPr>
          <a:xfrm>
            <a:off x="1933972" y="2355992"/>
            <a:ext cx="149714" cy="146931"/>
          </a:xfrm>
          <a:custGeom>
            <a:avLst/>
            <a:gdLst/>
            <a:ahLst/>
            <a:cxnLst/>
            <a:rect l="l" t="t" r="r" b="b"/>
            <a:pathLst>
              <a:path w="2903" h="2636" extrusionOk="0">
                <a:moveTo>
                  <a:pt x="1" y="0"/>
                </a:moveTo>
                <a:lnTo>
                  <a:pt x="1" y="1201"/>
                </a:lnTo>
                <a:cubicBezTo>
                  <a:pt x="1" y="2001"/>
                  <a:pt x="668" y="2635"/>
                  <a:pt x="1435" y="2635"/>
                </a:cubicBezTo>
                <a:cubicBezTo>
                  <a:pt x="2236" y="2635"/>
                  <a:pt x="2903" y="2001"/>
                  <a:pt x="2903"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8;p15"/>
          <p:cNvSpPr/>
          <p:nvPr/>
        </p:nvSpPr>
        <p:spPr>
          <a:xfrm>
            <a:off x="2093897" y="2355992"/>
            <a:ext cx="149714" cy="146931"/>
          </a:xfrm>
          <a:custGeom>
            <a:avLst/>
            <a:gdLst/>
            <a:ahLst/>
            <a:cxnLst/>
            <a:rect l="l" t="t" r="r" b="b"/>
            <a:pathLst>
              <a:path w="2903" h="2636" extrusionOk="0">
                <a:moveTo>
                  <a:pt x="0" y="0"/>
                </a:moveTo>
                <a:lnTo>
                  <a:pt x="0" y="1201"/>
                </a:lnTo>
                <a:cubicBezTo>
                  <a:pt x="0" y="2001"/>
                  <a:pt x="667" y="2635"/>
                  <a:pt x="1468" y="2635"/>
                </a:cubicBezTo>
                <a:cubicBezTo>
                  <a:pt x="2235" y="2635"/>
                  <a:pt x="2902" y="2001"/>
                  <a:pt x="2902" y="1201"/>
                </a:cubicBezTo>
                <a:lnTo>
                  <a:pt x="2902"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p15"/>
          <p:cNvSpPr/>
          <p:nvPr/>
        </p:nvSpPr>
        <p:spPr>
          <a:xfrm>
            <a:off x="2255661" y="2355992"/>
            <a:ext cx="148013" cy="146931"/>
          </a:xfrm>
          <a:custGeom>
            <a:avLst/>
            <a:gdLst/>
            <a:ahLst/>
            <a:cxnLst/>
            <a:rect l="l" t="t" r="r" b="b"/>
            <a:pathLst>
              <a:path w="2870" h="2636" extrusionOk="0">
                <a:moveTo>
                  <a:pt x="0" y="0"/>
                </a:moveTo>
                <a:lnTo>
                  <a:pt x="0" y="1201"/>
                </a:lnTo>
                <a:cubicBezTo>
                  <a:pt x="0" y="2001"/>
                  <a:pt x="634" y="2635"/>
                  <a:pt x="1435" y="2635"/>
                </a:cubicBezTo>
                <a:cubicBezTo>
                  <a:pt x="2235"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0;p15"/>
          <p:cNvSpPr/>
          <p:nvPr/>
        </p:nvSpPr>
        <p:spPr>
          <a:xfrm>
            <a:off x="2415586" y="2355992"/>
            <a:ext cx="147961" cy="146931"/>
          </a:xfrm>
          <a:custGeom>
            <a:avLst/>
            <a:gdLst/>
            <a:ahLst/>
            <a:cxnLst/>
            <a:rect l="l" t="t" r="r" b="b"/>
            <a:pathLst>
              <a:path w="2869" h="2636" extrusionOk="0">
                <a:moveTo>
                  <a:pt x="0" y="0"/>
                </a:moveTo>
                <a:lnTo>
                  <a:pt x="0" y="1201"/>
                </a:lnTo>
                <a:cubicBezTo>
                  <a:pt x="0" y="2001"/>
                  <a:pt x="634" y="2635"/>
                  <a:pt x="1434"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1;p15"/>
          <p:cNvSpPr/>
          <p:nvPr/>
        </p:nvSpPr>
        <p:spPr>
          <a:xfrm>
            <a:off x="2575455" y="2355992"/>
            <a:ext cx="148013" cy="146931"/>
          </a:xfrm>
          <a:custGeom>
            <a:avLst/>
            <a:gdLst/>
            <a:ahLst/>
            <a:cxnLst/>
            <a:rect l="l" t="t" r="r" b="b"/>
            <a:pathLst>
              <a:path w="2870" h="2636" extrusionOk="0">
                <a:moveTo>
                  <a:pt x="1" y="0"/>
                </a:moveTo>
                <a:lnTo>
                  <a:pt x="1" y="1201"/>
                </a:lnTo>
                <a:cubicBezTo>
                  <a:pt x="1" y="2001"/>
                  <a:pt x="635" y="2635"/>
                  <a:pt x="1435" y="2635"/>
                </a:cubicBezTo>
                <a:cubicBezTo>
                  <a:pt x="2236" y="2635"/>
                  <a:pt x="2870" y="2001"/>
                  <a:pt x="2870" y="1201"/>
                </a:cubicBezTo>
                <a:lnTo>
                  <a:pt x="2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2;p15"/>
          <p:cNvSpPr/>
          <p:nvPr/>
        </p:nvSpPr>
        <p:spPr>
          <a:xfrm>
            <a:off x="2735380" y="2355992"/>
            <a:ext cx="148013" cy="146931"/>
          </a:xfrm>
          <a:custGeom>
            <a:avLst/>
            <a:gdLst/>
            <a:ahLst/>
            <a:cxnLst/>
            <a:rect l="l" t="t" r="r" b="b"/>
            <a:pathLst>
              <a:path w="2870" h="2636" extrusionOk="0">
                <a:moveTo>
                  <a:pt x="1" y="0"/>
                </a:moveTo>
                <a:lnTo>
                  <a:pt x="1" y="1201"/>
                </a:lnTo>
                <a:cubicBezTo>
                  <a:pt x="1" y="2001"/>
                  <a:pt x="634" y="2635"/>
                  <a:pt x="1435" y="2635"/>
                </a:cubicBezTo>
                <a:cubicBezTo>
                  <a:pt x="2235"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3;p15"/>
          <p:cNvSpPr/>
          <p:nvPr/>
        </p:nvSpPr>
        <p:spPr>
          <a:xfrm>
            <a:off x="2895306" y="2355992"/>
            <a:ext cx="149714" cy="146931"/>
          </a:xfrm>
          <a:custGeom>
            <a:avLst/>
            <a:gdLst/>
            <a:ahLst/>
            <a:cxnLst/>
            <a:rect l="l" t="t" r="r" b="b"/>
            <a:pathLst>
              <a:path w="2903" h="2636" extrusionOk="0">
                <a:moveTo>
                  <a:pt x="0" y="0"/>
                </a:moveTo>
                <a:lnTo>
                  <a:pt x="0" y="1201"/>
                </a:lnTo>
                <a:cubicBezTo>
                  <a:pt x="0" y="2001"/>
                  <a:pt x="667" y="2635"/>
                  <a:pt x="1435" y="2635"/>
                </a:cubicBezTo>
                <a:cubicBezTo>
                  <a:pt x="2235" y="2635"/>
                  <a:pt x="2902" y="2001"/>
                  <a:pt x="2902" y="1201"/>
                </a:cubicBezTo>
                <a:lnTo>
                  <a:pt x="2869" y="1201"/>
                </a:ln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p15"/>
          <p:cNvSpPr/>
          <p:nvPr/>
        </p:nvSpPr>
        <p:spPr>
          <a:xfrm>
            <a:off x="3055175" y="2355992"/>
            <a:ext cx="149766" cy="146931"/>
          </a:xfrm>
          <a:custGeom>
            <a:avLst/>
            <a:gdLst/>
            <a:ahLst/>
            <a:cxnLst/>
            <a:rect l="l" t="t" r="r" b="b"/>
            <a:pathLst>
              <a:path w="2904" h="2636" extrusionOk="0">
                <a:moveTo>
                  <a:pt x="1" y="0"/>
                </a:moveTo>
                <a:lnTo>
                  <a:pt x="1" y="1201"/>
                </a:lnTo>
                <a:cubicBezTo>
                  <a:pt x="1" y="2001"/>
                  <a:pt x="668" y="2635"/>
                  <a:pt x="1469" y="2635"/>
                </a:cubicBezTo>
                <a:cubicBezTo>
                  <a:pt x="2236" y="2635"/>
                  <a:pt x="2903" y="2001"/>
                  <a:pt x="2903" y="1201"/>
                </a:cubicBezTo>
                <a:lnTo>
                  <a:pt x="2903"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5;p15"/>
          <p:cNvSpPr/>
          <p:nvPr/>
        </p:nvSpPr>
        <p:spPr>
          <a:xfrm>
            <a:off x="3216994" y="2355992"/>
            <a:ext cx="147961" cy="146931"/>
          </a:xfrm>
          <a:custGeom>
            <a:avLst/>
            <a:gdLst/>
            <a:ahLst/>
            <a:cxnLst/>
            <a:rect l="l" t="t" r="r" b="b"/>
            <a:pathLst>
              <a:path w="2869" h="2636" extrusionOk="0">
                <a:moveTo>
                  <a:pt x="0" y="0"/>
                </a:moveTo>
                <a:lnTo>
                  <a:pt x="0" y="1201"/>
                </a:lnTo>
                <a:cubicBezTo>
                  <a:pt x="0" y="2001"/>
                  <a:pt x="634" y="2635"/>
                  <a:pt x="1434" y="2635"/>
                </a:cubicBezTo>
                <a:cubicBezTo>
                  <a:pt x="2202" y="2635"/>
                  <a:pt x="2869" y="2001"/>
                  <a:pt x="2869" y="1201"/>
                </a:cubicBezTo>
                <a:lnTo>
                  <a:pt x="2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6;p15"/>
          <p:cNvSpPr/>
          <p:nvPr/>
        </p:nvSpPr>
        <p:spPr>
          <a:xfrm>
            <a:off x="3376864" y="2355992"/>
            <a:ext cx="148013" cy="146931"/>
          </a:xfrm>
          <a:custGeom>
            <a:avLst/>
            <a:gdLst/>
            <a:ahLst/>
            <a:cxnLst/>
            <a:rect l="l" t="t" r="r" b="b"/>
            <a:pathLst>
              <a:path w="2870" h="2636" extrusionOk="0">
                <a:moveTo>
                  <a:pt x="1" y="0"/>
                </a:moveTo>
                <a:lnTo>
                  <a:pt x="1" y="1201"/>
                </a:lnTo>
                <a:cubicBezTo>
                  <a:pt x="1" y="2001"/>
                  <a:pt x="635" y="2635"/>
                  <a:pt x="1435" y="2635"/>
                </a:cubicBezTo>
                <a:cubicBezTo>
                  <a:pt x="2236" y="2635"/>
                  <a:pt x="2869" y="2001"/>
                  <a:pt x="2869" y="1201"/>
                </a:cubicBezTo>
                <a:lnTo>
                  <a:pt x="2869" y="0"/>
                </a:lnTo>
                <a:close/>
              </a:path>
            </a:pathLst>
          </a:custGeom>
          <a:solidFill>
            <a:srgbClr val="A56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7;p15"/>
          <p:cNvSpPr/>
          <p:nvPr/>
        </p:nvSpPr>
        <p:spPr>
          <a:xfrm>
            <a:off x="3648330" y="3073672"/>
            <a:ext cx="227176" cy="245535"/>
          </a:xfrm>
          <a:custGeom>
            <a:avLst/>
            <a:gdLst/>
            <a:ahLst/>
            <a:cxnLst/>
            <a:rect l="l" t="t" r="r" b="b"/>
            <a:pathLst>
              <a:path w="4405" h="4405" extrusionOk="0">
                <a:moveTo>
                  <a:pt x="1" y="1"/>
                </a:moveTo>
                <a:lnTo>
                  <a:pt x="1902" y="4237"/>
                </a:lnTo>
                <a:lnTo>
                  <a:pt x="2770" y="3370"/>
                </a:lnTo>
                <a:lnTo>
                  <a:pt x="3770" y="4404"/>
                </a:lnTo>
                <a:lnTo>
                  <a:pt x="4404" y="3804"/>
                </a:lnTo>
                <a:lnTo>
                  <a:pt x="3370" y="2770"/>
                </a:lnTo>
                <a:lnTo>
                  <a:pt x="4237" y="190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8;p15"/>
          <p:cNvSpPr txBox="1">
            <a:spLocks/>
          </p:cNvSpPr>
          <p:nvPr/>
        </p:nvSpPr>
        <p:spPr>
          <a:xfrm>
            <a:off x="1742390" y="1567637"/>
            <a:ext cx="1092512" cy="360600"/>
          </a:xfrm>
          <a:prstGeom prst="rect">
            <a:avLst/>
          </a:prstGeom>
          <a:noFill/>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500" smtClean="0">
                <a:solidFill>
                  <a:schemeClr val="accent2"/>
                </a:solidFill>
              </a:rPr>
              <a:t>SHOP</a:t>
            </a:r>
            <a:endParaRPr lang="en-US" sz="2500">
              <a:solidFill>
                <a:schemeClr val="accent2"/>
              </a:solidFill>
            </a:endParaRPr>
          </a:p>
        </p:txBody>
      </p:sp>
    </p:spTree>
    <p:extLst>
      <p:ext uri="{BB962C8B-B14F-4D97-AF65-F5344CB8AC3E}">
        <p14:creationId xmlns:p14="http://schemas.microsoft.com/office/powerpoint/2010/main" val="164005508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t="7377" b="7377"/>
          <a:stretch>
            <a:fillRect/>
          </a:stretch>
        </p:blipFill>
        <p:spPr>
          <a:xfrm flipH="1">
            <a:off x="0" y="1115219"/>
            <a:ext cx="8829675" cy="4627562"/>
          </a:xfrm>
        </p:spPr>
      </p:pic>
      <p:sp>
        <p:nvSpPr>
          <p:cNvPr id="5" name="Rectangle 4"/>
          <p:cNvSpPr/>
          <p:nvPr/>
        </p:nvSpPr>
        <p:spPr>
          <a:xfrm>
            <a:off x="5638800" y="2230582"/>
            <a:ext cx="5278581" cy="4197927"/>
          </a:xfrm>
          <a:prstGeom prst="rect">
            <a:avLst/>
          </a:prstGeom>
          <a:solidFill>
            <a:srgbClr val="40404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04585" y="3846195"/>
            <a:ext cx="4380230" cy="1409617"/>
          </a:xfrm>
          <a:prstGeom prst="rect">
            <a:avLst/>
          </a:prstGeom>
        </p:spPr>
        <p:txBody>
          <a:bodyPr wrap="square">
            <a:spAutoFit/>
          </a:bodyPr>
          <a:lstStyle/>
          <a:p>
            <a:pPr algn="just">
              <a:lnSpc>
                <a:spcPct val="107000"/>
              </a:lnSpc>
              <a:spcAft>
                <a:spcPts val="800"/>
              </a:spcAft>
            </a:pP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Qua </a:t>
            </a:r>
            <a:r>
              <a:rPr lang="en-US" sz="2000" dirty="0" err="1">
                <a:solidFill>
                  <a:srgbClr val="FFFFFF"/>
                </a:solidFill>
                <a:latin typeface="Roboto Light" panose="02000000000000000000" pitchFamily="2" charset="0"/>
                <a:ea typeface="Roboto Light" panose="02000000000000000000" pitchFamily="2" charset="0"/>
                <a:cs typeface="Times New Roman" panose="02020603050405020304" pitchFamily="18" charset="0"/>
              </a:rPr>
              <a:t>khảo</a:t>
            </a: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a:solidFill>
                  <a:srgbClr val="FFFFFF"/>
                </a:solidFill>
                <a:latin typeface="Roboto Light" panose="02000000000000000000" pitchFamily="2" charset="0"/>
                <a:ea typeface="Roboto Light" panose="02000000000000000000" pitchFamily="2" charset="0"/>
                <a:cs typeface="Times New Roman" panose="02020603050405020304" pitchFamily="18" charset="0"/>
              </a:rPr>
              <a:t>sát</a:t>
            </a: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a:solidFill>
                  <a:srgbClr val="FFFFFF"/>
                </a:solidFill>
                <a:latin typeface="Roboto Light" panose="02000000000000000000" pitchFamily="2" charset="0"/>
                <a:ea typeface="Roboto Light" panose="02000000000000000000" pitchFamily="2" charset="0"/>
                <a:cs typeface="Times New Roman" panose="02020603050405020304" pitchFamily="18" charset="0"/>
              </a:rPr>
              <a:t>thực</a:t>
            </a: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a:solidFill>
                  <a:srgbClr val="FFFFFF"/>
                </a:solidFill>
                <a:latin typeface="Roboto Light" panose="02000000000000000000" pitchFamily="2" charset="0"/>
                <a:ea typeface="Roboto Light" panose="02000000000000000000" pitchFamily="2" charset="0"/>
                <a:cs typeface="Times New Roman" panose="02020603050405020304" pitchFamily="18" charset="0"/>
              </a:rPr>
              <a:t>tế</a:t>
            </a: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website </a:t>
            </a:r>
            <a:r>
              <a:rPr lang="en-US" sz="2000" dirty="0" err="1">
                <a:solidFill>
                  <a:srgbClr val="FFFFFF"/>
                </a:solidFill>
                <a:latin typeface="Roboto Light" panose="02000000000000000000" pitchFamily="2" charset="0"/>
                <a:ea typeface="Roboto Light" panose="02000000000000000000" pitchFamily="2" charset="0"/>
                <a:cs typeface="Times New Roman" panose="02020603050405020304" pitchFamily="18" charset="0"/>
              </a:rPr>
              <a:t>có</a:t>
            </a: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a:solidFill>
                  <a:srgbClr val="FFFFFF"/>
                </a:solidFill>
                <a:latin typeface="Roboto Light" panose="02000000000000000000" pitchFamily="2" charset="0"/>
                <a:ea typeface="Roboto Light" panose="02000000000000000000" pitchFamily="2" charset="0"/>
                <a:cs typeface="Times New Roman" panose="02020603050405020304" pitchFamily="18" charset="0"/>
              </a:rPr>
              <a:t>thể</a:t>
            </a:r>
            <a:r>
              <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giúp</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giải</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quyết</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bất</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cập</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với</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phương</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pháp</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truyền</a:t>
            </a:r>
            <a:r>
              <a:rPr lang="en-US" sz="2000" dirty="0"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FFFFFF"/>
                </a:solidFill>
                <a:latin typeface="Roboto Light" panose="02000000000000000000" pitchFamily="2" charset="0"/>
                <a:ea typeface="Roboto Light" panose="02000000000000000000" pitchFamily="2" charset="0"/>
                <a:cs typeface="Times New Roman" panose="02020603050405020304" pitchFamily="18" charset="0"/>
              </a:rPr>
              <a:t>thống</a:t>
            </a:r>
            <a:endParaRPr lang="en-US" sz="2000" dirty="0">
              <a:solidFill>
                <a:srgbClr val="FFFFFF"/>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7" name="TextBox 6"/>
          <p:cNvSpPr txBox="1"/>
          <p:nvPr/>
        </p:nvSpPr>
        <p:spPr>
          <a:xfrm>
            <a:off x="5638799" y="2767280"/>
            <a:ext cx="5278582" cy="706755"/>
          </a:xfrm>
          <a:prstGeom prst="rect">
            <a:avLst/>
          </a:prstGeom>
          <a:noFill/>
        </p:spPr>
        <p:txBody>
          <a:bodyPr wrap="square" rtlCol="0">
            <a:spAutoFit/>
          </a:bodyPr>
          <a:lstStyle/>
          <a:p>
            <a:pPr algn="ctr"/>
            <a:r>
              <a:rPr lang="en-US" sz="4000" dirty="0">
                <a:solidFill>
                  <a:srgbClr val="FFFFFF"/>
                </a:solidFill>
                <a:latin typeface="Roboto Black" panose="02000000000000000000" pitchFamily="2" charset="0"/>
                <a:ea typeface="Roboto Black" panose="02000000000000000000" pitchFamily="2" charset="0"/>
              </a:rPr>
              <a:t>2.2. Mục tiêu</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85160" y="2140938"/>
            <a:ext cx="3549626" cy="401392"/>
          </a:xfrm>
          <a:prstGeom prst="rect">
            <a:avLst/>
          </a:prstGeom>
        </p:spPr>
        <p:txBody>
          <a:bodyPr wrap="square">
            <a:spAutoFit/>
          </a:bodyPr>
          <a:lstStyle/>
          <a:p>
            <a:pPr algn="r">
              <a:lnSpc>
                <a:spcPct val="107000"/>
              </a:lnSpc>
              <a:spcAft>
                <a:spcPts val="800"/>
              </a:spcAft>
            </a:pP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Sản</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phẩm</a:t>
            </a:r>
            <a:endParaRPr lang="en-US" sz="20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6" name="Rectangle 5"/>
          <p:cNvSpPr/>
          <p:nvPr/>
        </p:nvSpPr>
        <p:spPr>
          <a:xfrm>
            <a:off x="7085160" y="2846508"/>
            <a:ext cx="3549626" cy="401392"/>
          </a:xfrm>
          <a:prstGeom prst="rect">
            <a:avLst/>
          </a:prstGeom>
        </p:spPr>
        <p:txBody>
          <a:bodyPr wrap="square">
            <a:spAutoFit/>
          </a:bodyPr>
          <a:lstStyle/>
          <a:p>
            <a:pPr algn="r">
              <a:lnSpc>
                <a:spcPct val="107000"/>
              </a:lnSpc>
              <a:spcAft>
                <a:spcPts val="800"/>
              </a:spcAft>
            </a:pP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Danh</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mục</a:t>
            </a:r>
            <a:endParaRPr lang="en-US" sz="20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7" name="Rectangle 6"/>
          <p:cNvSpPr/>
          <p:nvPr/>
        </p:nvSpPr>
        <p:spPr>
          <a:xfrm>
            <a:off x="7085160" y="3672093"/>
            <a:ext cx="3549626" cy="420370"/>
          </a:xfrm>
          <a:prstGeom prst="rect">
            <a:avLst/>
          </a:prstGeom>
        </p:spPr>
        <p:txBody>
          <a:bodyPr wrap="square">
            <a:spAutoFit/>
          </a:bodyPr>
          <a:lstStyle/>
          <a:p>
            <a:pPr algn="r">
              <a:lnSpc>
                <a:spcPct val="107000"/>
              </a:lnSpc>
              <a:spcAft>
                <a:spcPts val="800"/>
              </a:spcAft>
            </a:pPr>
            <a:r>
              <a:rPr lang="en-US" sz="200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Admin</a:t>
            </a:r>
          </a:p>
        </p:txBody>
      </p:sp>
      <p:sp>
        <p:nvSpPr>
          <p:cNvPr id="8" name="Rectangle 7"/>
          <p:cNvSpPr/>
          <p:nvPr/>
        </p:nvSpPr>
        <p:spPr>
          <a:xfrm>
            <a:off x="7166440" y="4437353"/>
            <a:ext cx="3549626" cy="401392"/>
          </a:xfrm>
          <a:prstGeom prst="rect">
            <a:avLst/>
          </a:prstGeom>
        </p:spPr>
        <p:txBody>
          <a:bodyPr wrap="square">
            <a:spAutoFit/>
          </a:bodyPr>
          <a:lstStyle/>
          <a:p>
            <a:pPr algn="r">
              <a:lnSpc>
                <a:spcPct val="107000"/>
              </a:lnSpc>
              <a:spcAft>
                <a:spcPts val="800"/>
              </a:spcAft>
            </a:pP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Khách</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endParaRPr lang="en-US" sz="20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9" name="Oval 8"/>
          <p:cNvSpPr/>
          <p:nvPr/>
        </p:nvSpPr>
        <p:spPr>
          <a:xfrm>
            <a:off x="10938681" y="2201096"/>
            <a:ext cx="300250" cy="300250"/>
          </a:xfrm>
          <a:prstGeom prst="ellipse">
            <a:avLst/>
          </a:prstGeom>
          <a:solidFill>
            <a:srgbClr val="339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938681" y="2966720"/>
            <a:ext cx="300250" cy="300250"/>
          </a:xfrm>
          <a:prstGeom prst="ellipse">
            <a:avLst/>
          </a:prstGeom>
          <a:solidFill>
            <a:srgbClr val="00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938681" y="3732344"/>
            <a:ext cx="300250" cy="300250"/>
          </a:xfrm>
          <a:prstGeom prst="ellipse">
            <a:avLst/>
          </a:prstGeom>
          <a:solidFill>
            <a:srgbClr val="00C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938681" y="4497967"/>
            <a:ext cx="300250" cy="3002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0" y="5331679"/>
            <a:ext cx="5177388" cy="1322070"/>
          </a:xfrm>
          <a:prstGeom prst="rect">
            <a:avLst/>
          </a:prstGeom>
          <a:noFill/>
        </p:spPr>
        <p:txBody>
          <a:bodyPr wrap="square" rtlCol="0">
            <a:spAutoFit/>
          </a:bodyPr>
          <a:lstStyle/>
          <a:p>
            <a:pPr algn="ctr"/>
            <a:r>
              <a:rPr lang="en-US" sz="4000" dirty="0">
                <a:solidFill>
                  <a:srgbClr val="404040"/>
                </a:solidFill>
                <a:latin typeface="Roboto Black" panose="02000000000000000000" pitchFamily="2" charset="0"/>
                <a:ea typeface="Roboto Black" panose="02000000000000000000" pitchFamily="2" charset="0"/>
              </a:rPr>
              <a:t>2.3. Các đối tượng quản lý</a:t>
            </a:r>
          </a:p>
        </p:txBody>
      </p:sp>
      <p:sp>
        <p:nvSpPr>
          <p:cNvPr id="2" name="Oval 1"/>
          <p:cNvSpPr/>
          <p:nvPr/>
        </p:nvSpPr>
        <p:spPr>
          <a:xfrm>
            <a:off x="10938681" y="5234119"/>
            <a:ext cx="300250" cy="3002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7"/>
          <p:cNvSpPr/>
          <p:nvPr/>
        </p:nvSpPr>
        <p:spPr>
          <a:xfrm>
            <a:off x="7085160" y="5174588"/>
            <a:ext cx="3549626" cy="401392"/>
          </a:xfrm>
          <a:prstGeom prst="rect">
            <a:avLst/>
          </a:prstGeom>
        </p:spPr>
        <p:txBody>
          <a:bodyPr wrap="square">
            <a:spAutoFit/>
          </a:bodyPr>
          <a:lstStyle/>
          <a:p>
            <a:pPr algn="r">
              <a:lnSpc>
                <a:spcPct val="107000"/>
              </a:lnSpc>
              <a:spcAft>
                <a:spcPts val="800"/>
              </a:spcAft>
            </a:pP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Đơn</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endParaRPr lang="en-US" sz="20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grpSp>
        <p:nvGrpSpPr>
          <p:cNvPr id="47" name="Google Shape;1464;p43"/>
          <p:cNvGrpSpPr/>
          <p:nvPr/>
        </p:nvGrpSpPr>
        <p:grpSpPr>
          <a:xfrm>
            <a:off x="246186" y="1217627"/>
            <a:ext cx="5653324" cy="3339686"/>
            <a:chOff x="2417144" y="973112"/>
            <a:chExt cx="4309754" cy="2524988"/>
          </a:xfrm>
        </p:grpSpPr>
        <p:sp>
          <p:nvSpPr>
            <p:cNvPr id="48" name="Google Shape;1465;p43"/>
            <p:cNvSpPr/>
            <p:nvPr/>
          </p:nvSpPr>
          <p:spPr>
            <a:xfrm>
              <a:off x="2595475" y="973112"/>
              <a:ext cx="3976733" cy="2282654"/>
            </a:xfrm>
            <a:custGeom>
              <a:avLst/>
              <a:gdLst/>
              <a:ahLst/>
              <a:cxnLst/>
              <a:rect l="l" t="t" r="r" b="b"/>
              <a:pathLst>
                <a:path w="49468" h="35826" extrusionOk="0">
                  <a:moveTo>
                    <a:pt x="666" y="1"/>
                  </a:moveTo>
                  <a:cubicBezTo>
                    <a:pt x="297" y="1"/>
                    <a:pt x="1" y="297"/>
                    <a:pt x="1" y="629"/>
                  </a:cubicBezTo>
                  <a:lnTo>
                    <a:pt x="1" y="35197"/>
                  </a:lnTo>
                  <a:cubicBezTo>
                    <a:pt x="1" y="35530"/>
                    <a:pt x="297" y="35826"/>
                    <a:pt x="666" y="35826"/>
                  </a:cubicBezTo>
                  <a:lnTo>
                    <a:pt x="48839" y="35826"/>
                  </a:lnTo>
                  <a:cubicBezTo>
                    <a:pt x="49172" y="35826"/>
                    <a:pt x="49468" y="35530"/>
                    <a:pt x="49468" y="35197"/>
                  </a:cubicBezTo>
                  <a:lnTo>
                    <a:pt x="49468" y="629"/>
                  </a:lnTo>
                  <a:cubicBezTo>
                    <a:pt x="49468" y="297"/>
                    <a:pt x="49172" y="1"/>
                    <a:pt x="488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6;p43"/>
            <p:cNvSpPr/>
            <p:nvPr/>
          </p:nvSpPr>
          <p:spPr>
            <a:xfrm>
              <a:off x="2726275" y="1046650"/>
              <a:ext cx="3715143" cy="2120315"/>
            </a:xfrm>
            <a:custGeom>
              <a:avLst/>
              <a:gdLst/>
              <a:ahLst/>
              <a:cxnLst/>
              <a:rect l="l" t="t" r="r" b="b"/>
              <a:pathLst>
                <a:path w="46214" h="32868" extrusionOk="0">
                  <a:moveTo>
                    <a:pt x="0" y="1"/>
                  </a:moveTo>
                  <a:lnTo>
                    <a:pt x="0" y="32868"/>
                  </a:lnTo>
                  <a:lnTo>
                    <a:pt x="46214" y="32868"/>
                  </a:lnTo>
                  <a:lnTo>
                    <a:pt x="46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7;p43"/>
            <p:cNvSpPr/>
            <p:nvPr/>
          </p:nvSpPr>
          <p:spPr>
            <a:xfrm>
              <a:off x="4268803" y="3251277"/>
              <a:ext cx="630197" cy="242170"/>
            </a:xfrm>
            <a:custGeom>
              <a:avLst/>
              <a:gdLst/>
              <a:ahLst/>
              <a:cxnLst/>
              <a:rect l="l" t="t" r="r" b="b"/>
              <a:pathLst>
                <a:path w="7839" h="4622" extrusionOk="0">
                  <a:moveTo>
                    <a:pt x="0" y="1"/>
                  </a:moveTo>
                  <a:lnTo>
                    <a:pt x="0" y="4622"/>
                  </a:lnTo>
                  <a:lnTo>
                    <a:pt x="7838" y="4622"/>
                  </a:lnTo>
                  <a:lnTo>
                    <a:pt x="7838"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8;p43"/>
            <p:cNvSpPr/>
            <p:nvPr/>
          </p:nvSpPr>
          <p:spPr>
            <a:xfrm>
              <a:off x="2726269" y="1777297"/>
              <a:ext cx="3715143" cy="285314"/>
            </a:xfrm>
            <a:custGeom>
              <a:avLst/>
              <a:gdLst/>
              <a:ahLst/>
              <a:cxnLst/>
              <a:rect l="l" t="t" r="r" b="b"/>
              <a:pathLst>
                <a:path w="46214" h="6249" extrusionOk="0">
                  <a:moveTo>
                    <a:pt x="0" y="1"/>
                  </a:moveTo>
                  <a:lnTo>
                    <a:pt x="0" y="6212"/>
                  </a:lnTo>
                  <a:cubicBezTo>
                    <a:pt x="1147" y="6064"/>
                    <a:pt x="2071" y="5103"/>
                    <a:pt x="2071" y="3883"/>
                  </a:cubicBezTo>
                  <a:lnTo>
                    <a:pt x="6729" y="3883"/>
                  </a:lnTo>
                  <a:cubicBezTo>
                    <a:pt x="6729" y="5177"/>
                    <a:pt x="7801" y="6249"/>
                    <a:pt x="9095" y="6249"/>
                  </a:cubicBezTo>
                  <a:cubicBezTo>
                    <a:pt x="10352" y="6249"/>
                    <a:pt x="11424" y="5177"/>
                    <a:pt x="11424" y="3883"/>
                  </a:cubicBezTo>
                  <a:lnTo>
                    <a:pt x="16083" y="3883"/>
                  </a:lnTo>
                  <a:cubicBezTo>
                    <a:pt x="16083" y="5177"/>
                    <a:pt x="17155" y="6249"/>
                    <a:pt x="18449" y="6249"/>
                  </a:cubicBezTo>
                  <a:cubicBezTo>
                    <a:pt x="19706" y="6249"/>
                    <a:pt x="20778" y="5177"/>
                    <a:pt x="20778" y="3883"/>
                  </a:cubicBezTo>
                  <a:lnTo>
                    <a:pt x="25436" y="3883"/>
                  </a:lnTo>
                  <a:cubicBezTo>
                    <a:pt x="25436" y="5177"/>
                    <a:pt x="26508" y="6249"/>
                    <a:pt x="27802" y="6249"/>
                  </a:cubicBezTo>
                  <a:cubicBezTo>
                    <a:pt x="29059" y="6249"/>
                    <a:pt x="30132" y="5177"/>
                    <a:pt x="30132" y="3883"/>
                  </a:cubicBezTo>
                  <a:lnTo>
                    <a:pt x="34790" y="3883"/>
                  </a:lnTo>
                  <a:cubicBezTo>
                    <a:pt x="34790" y="5177"/>
                    <a:pt x="35862" y="6249"/>
                    <a:pt x="37156" y="6249"/>
                  </a:cubicBezTo>
                  <a:cubicBezTo>
                    <a:pt x="38450" y="6249"/>
                    <a:pt x="39485" y="5177"/>
                    <a:pt x="39485" y="3883"/>
                  </a:cubicBezTo>
                  <a:lnTo>
                    <a:pt x="44144" y="3883"/>
                  </a:lnTo>
                  <a:cubicBezTo>
                    <a:pt x="44144" y="5103"/>
                    <a:pt x="45068" y="6064"/>
                    <a:pt x="46214" y="6212"/>
                  </a:cubicBezTo>
                  <a:lnTo>
                    <a:pt x="4621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9;p43"/>
            <p:cNvSpPr/>
            <p:nvPr/>
          </p:nvSpPr>
          <p:spPr>
            <a:xfrm>
              <a:off x="4396643" y="1616945"/>
              <a:ext cx="374537" cy="298828"/>
            </a:xfrm>
            <a:custGeom>
              <a:avLst/>
              <a:gdLst/>
              <a:ahLst/>
              <a:cxnLst/>
              <a:rect l="l" t="t" r="r" b="b"/>
              <a:pathLst>
                <a:path w="4659" h="6545" extrusionOk="0">
                  <a:moveTo>
                    <a:pt x="0" y="1"/>
                  </a:moveTo>
                  <a:lnTo>
                    <a:pt x="0" y="6544"/>
                  </a:lnTo>
                  <a:lnTo>
                    <a:pt x="4658" y="6544"/>
                  </a:lnTo>
                  <a:lnTo>
                    <a:pt x="4658" y="1"/>
                  </a:ln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0;p43"/>
            <p:cNvSpPr/>
            <p:nvPr/>
          </p:nvSpPr>
          <p:spPr>
            <a:xfrm>
              <a:off x="3644661" y="1616945"/>
              <a:ext cx="374537" cy="298828"/>
            </a:xfrm>
            <a:custGeom>
              <a:avLst/>
              <a:gdLst/>
              <a:ahLst/>
              <a:cxnLst/>
              <a:rect l="l" t="t" r="r" b="b"/>
              <a:pathLst>
                <a:path w="4659" h="6545" extrusionOk="0">
                  <a:moveTo>
                    <a:pt x="0" y="1"/>
                  </a:moveTo>
                  <a:lnTo>
                    <a:pt x="0" y="6544"/>
                  </a:lnTo>
                  <a:lnTo>
                    <a:pt x="4659" y="6544"/>
                  </a:lnTo>
                  <a:lnTo>
                    <a:pt x="4659" y="1"/>
                  </a:ln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1;p43"/>
            <p:cNvSpPr/>
            <p:nvPr/>
          </p:nvSpPr>
          <p:spPr>
            <a:xfrm>
              <a:off x="2892679" y="1616945"/>
              <a:ext cx="374617" cy="298828"/>
            </a:xfrm>
            <a:custGeom>
              <a:avLst/>
              <a:gdLst/>
              <a:ahLst/>
              <a:cxnLst/>
              <a:rect l="l" t="t" r="r" b="b"/>
              <a:pathLst>
                <a:path w="4660" h="6545" extrusionOk="0">
                  <a:moveTo>
                    <a:pt x="1" y="1"/>
                  </a:moveTo>
                  <a:lnTo>
                    <a:pt x="1" y="6544"/>
                  </a:lnTo>
                  <a:lnTo>
                    <a:pt x="4659" y="6544"/>
                  </a:lnTo>
                  <a:lnTo>
                    <a:pt x="4659" y="1"/>
                  </a:ln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2;p43"/>
            <p:cNvSpPr/>
            <p:nvPr/>
          </p:nvSpPr>
          <p:spPr>
            <a:xfrm>
              <a:off x="2892679" y="1512297"/>
              <a:ext cx="624228" cy="104693"/>
            </a:xfrm>
            <a:custGeom>
              <a:avLst/>
              <a:gdLst/>
              <a:ahLst/>
              <a:cxnLst/>
              <a:rect l="l" t="t" r="r" b="b"/>
              <a:pathLst>
                <a:path w="7765" h="2293" extrusionOk="0">
                  <a:moveTo>
                    <a:pt x="3920" y="0"/>
                  </a:moveTo>
                  <a:lnTo>
                    <a:pt x="1" y="2293"/>
                  </a:lnTo>
                  <a:lnTo>
                    <a:pt x="4659" y="2293"/>
                  </a:lnTo>
                  <a:lnTo>
                    <a:pt x="7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3;p43"/>
            <p:cNvSpPr/>
            <p:nvPr/>
          </p:nvSpPr>
          <p:spPr>
            <a:xfrm>
              <a:off x="3644661" y="1512297"/>
              <a:ext cx="490459" cy="104693"/>
            </a:xfrm>
            <a:custGeom>
              <a:avLst/>
              <a:gdLst/>
              <a:ahLst/>
              <a:cxnLst/>
              <a:rect l="l" t="t" r="r" b="b"/>
              <a:pathLst>
                <a:path w="6101" h="2293" extrusionOk="0">
                  <a:moveTo>
                    <a:pt x="2256" y="0"/>
                  </a:moveTo>
                  <a:lnTo>
                    <a:pt x="0" y="2293"/>
                  </a:lnTo>
                  <a:lnTo>
                    <a:pt x="4659" y="2293"/>
                  </a:lnTo>
                  <a:lnTo>
                    <a:pt x="6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4;p43"/>
            <p:cNvSpPr/>
            <p:nvPr/>
          </p:nvSpPr>
          <p:spPr>
            <a:xfrm>
              <a:off x="4396643" y="1512297"/>
              <a:ext cx="374537" cy="104693"/>
            </a:xfrm>
            <a:custGeom>
              <a:avLst/>
              <a:gdLst/>
              <a:ahLst/>
              <a:cxnLst/>
              <a:rect l="l" t="t" r="r" b="b"/>
              <a:pathLst>
                <a:path w="4659" h="2293" extrusionOk="0">
                  <a:moveTo>
                    <a:pt x="592" y="0"/>
                  </a:moveTo>
                  <a:lnTo>
                    <a:pt x="0" y="2293"/>
                  </a:lnTo>
                  <a:lnTo>
                    <a:pt x="4658" y="2293"/>
                  </a:lnTo>
                  <a:lnTo>
                    <a:pt x="4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5;p43"/>
            <p:cNvSpPr/>
            <p:nvPr/>
          </p:nvSpPr>
          <p:spPr>
            <a:xfrm>
              <a:off x="5062365" y="1512297"/>
              <a:ext cx="460715" cy="104693"/>
            </a:xfrm>
            <a:custGeom>
              <a:avLst/>
              <a:gdLst/>
              <a:ahLst/>
              <a:cxnLst/>
              <a:rect l="l" t="t" r="r" b="b"/>
              <a:pathLst>
                <a:path w="5731" h="2293" extrusionOk="0">
                  <a:moveTo>
                    <a:pt x="0" y="0"/>
                  </a:moveTo>
                  <a:lnTo>
                    <a:pt x="1073" y="2293"/>
                  </a:lnTo>
                  <a:lnTo>
                    <a:pt x="5731" y="2293"/>
                  </a:lnTo>
                  <a:lnTo>
                    <a:pt x="38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6;p43"/>
            <p:cNvSpPr/>
            <p:nvPr/>
          </p:nvSpPr>
          <p:spPr>
            <a:xfrm>
              <a:off x="5680575" y="1512297"/>
              <a:ext cx="594484" cy="104693"/>
            </a:xfrm>
            <a:custGeom>
              <a:avLst/>
              <a:gdLst/>
              <a:ahLst/>
              <a:cxnLst/>
              <a:rect l="l" t="t" r="r" b="b"/>
              <a:pathLst>
                <a:path w="7395" h="2293" extrusionOk="0">
                  <a:moveTo>
                    <a:pt x="0" y="0"/>
                  </a:moveTo>
                  <a:lnTo>
                    <a:pt x="2736" y="2293"/>
                  </a:lnTo>
                  <a:lnTo>
                    <a:pt x="7395" y="2293"/>
                  </a:lnTo>
                  <a:lnTo>
                    <a:pt x="38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7;p43"/>
            <p:cNvSpPr/>
            <p:nvPr/>
          </p:nvSpPr>
          <p:spPr>
            <a:xfrm>
              <a:off x="2515241" y="1512297"/>
              <a:ext cx="692560" cy="104693"/>
            </a:xfrm>
            <a:custGeom>
              <a:avLst/>
              <a:gdLst/>
              <a:ahLst/>
              <a:cxnLst/>
              <a:rect l="l" t="t" r="r" b="b"/>
              <a:pathLst>
                <a:path w="8615" h="2293" extrusionOk="0">
                  <a:moveTo>
                    <a:pt x="4807" y="0"/>
                  </a:moveTo>
                  <a:lnTo>
                    <a:pt x="1" y="2293"/>
                  </a:lnTo>
                  <a:lnTo>
                    <a:pt x="4696" y="2293"/>
                  </a:lnTo>
                  <a:lnTo>
                    <a:pt x="8615" y="0"/>
                  </a:lnTo>
                  <a:close/>
                </a:path>
              </a:pathLst>
            </a:custGeom>
            <a:solidFill>
              <a:srgbClr val="6C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8;p43"/>
            <p:cNvSpPr/>
            <p:nvPr/>
          </p:nvSpPr>
          <p:spPr>
            <a:xfrm>
              <a:off x="3267223" y="1512297"/>
              <a:ext cx="558791" cy="104693"/>
            </a:xfrm>
            <a:custGeom>
              <a:avLst/>
              <a:gdLst/>
              <a:ahLst/>
              <a:cxnLst/>
              <a:rect l="l" t="t" r="r" b="b"/>
              <a:pathLst>
                <a:path w="6951" h="2293" extrusionOk="0">
                  <a:moveTo>
                    <a:pt x="3106" y="0"/>
                  </a:moveTo>
                  <a:lnTo>
                    <a:pt x="0" y="2293"/>
                  </a:lnTo>
                  <a:lnTo>
                    <a:pt x="4695" y="2293"/>
                  </a:lnTo>
                  <a:lnTo>
                    <a:pt x="6951" y="0"/>
                  </a:lnTo>
                  <a:close/>
                </a:path>
              </a:pathLst>
            </a:custGeom>
            <a:solidFill>
              <a:srgbClr val="6C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9;p43"/>
            <p:cNvSpPr/>
            <p:nvPr/>
          </p:nvSpPr>
          <p:spPr>
            <a:xfrm>
              <a:off x="4019125" y="1512297"/>
              <a:ext cx="425102" cy="104693"/>
            </a:xfrm>
            <a:custGeom>
              <a:avLst/>
              <a:gdLst/>
              <a:ahLst/>
              <a:cxnLst/>
              <a:rect l="l" t="t" r="r" b="b"/>
              <a:pathLst>
                <a:path w="5288" h="2293" extrusionOk="0">
                  <a:moveTo>
                    <a:pt x="1443" y="0"/>
                  </a:moveTo>
                  <a:lnTo>
                    <a:pt x="1" y="2293"/>
                  </a:lnTo>
                  <a:lnTo>
                    <a:pt x="4696" y="2293"/>
                  </a:lnTo>
                  <a:lnTo>
                    <a:pt x="5288" y="0"/>
                  </a:lnTo>
                  <a:close/>
                </a:path>
              </a:pathLst>
            </a:custGeom>
            <a:solidFill>
              <a:srgbClr val="6C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80;p43"/>
            <p:cNvSpPr/>
            <p:nvPr/>
          </p:nvSpPr>
          <p:spPr>
            <a:xfrm>
              <a:off x="4753260" y="1512297"/>
              <a:ext cx="395358" cy="104693"/>
            </a:xfrm>
            <a:custGeom>
              <a:avLst/>
              <a:gdLst/>
              <a:ahLst/>
              <a:cxnLst/>
              <a:rect l="l" t="t" r="r" b="b"/>
              <a:pathLst>
                <a:path w="4918" h="2293" extrusionOk="0">
                  <a:moveTo>
                    <a:pt x="1" y="0"/>
                  </a:moveTo>
                  <a:lnTo>
                    <a:pt x="222" y="2293"/>
                  </a:lnTo>
                  <a:lnTo>
                    <a:pt x="4918" y="2293"/>
                  </a:lnTo>
                  <a:lnTo>
                    <a:pt x="3845" y="0"/>
                  </a:lnTo>
                  <a:close/>
                </a:path>
              </a:pathLst>
            </a:custGeom>
            <a:solidFill>
              <a:srgbClr val="6C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81;p43"/>
            <p:cNvSpPr/>
            <p:nvPr/>
          </p:nvSpPr>
          <p:spPr>
            <a:xfrm>
              <a:off x="5371470" y="1512297"/>
              <a:ext cx="529127" cy="104693"/>
            </a:xfrm>
            <a:custGeom>
              <a:avLst/>
              <a:gdLst/>
              <a:ahLst/>
              <a:cxnLst/>
              <a:rect l="l" t="t" r="r" b="b"/>
              <a:pathLst>
                <a:path w="6582" h="2293" extrusionOk="0">
                  <a:moveTo>
                    <a:pt x="0" y="0"/>
                  </a:moveTo>
                  <a:lnTo>
                    <a:pt x="1886" y="2293"/>
                  </a:lnTo>
                  <a:lnTo>
                    <a:pt x="6581" y="2293"/>
                  </a:lnTo>
                  <a:lnTo>
                    <a:pt x="3845" y="0"/>
                  </a:lnTo>
                  <a:close/>
                </a:path>
              </a:pathLst>
            </a:custGeom>
            <a:solidFill>
              <a:srgbClr val="6C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82;p43"/>
            <p:cNvSpPr/>
            <p:nvPr/>
          </p:nvSpPr>
          <p:spPr>
            <a:xfrm>
              <a:off x="5989680" y="1512297"/>
              <a:ext cx="662816" cy="104693"/>
            </a:xfrm>
            <a:custGeom>
              <a:avLst/>
              <a:gdLst/>
              <a:ahLst/>
              <a:cxnLst/>
              <a:rect l="l" t="t" r="r" b="b"/>
              <a:pathLst>
                <a:path w="8245" h="2293" extrusionOk="0">
                  <a:moveTo>
                    <a:pt x="0" y="0"/>
                  </a:moveTo>
                  <a:lnTo>
                    <a:pt x="3550" y="2293"/>
                  </a:lnTo>
                  <a:lnTo>
                    <a:pt x="8245" y="2293"/>
                  </a:lnTo>
                  <a:lnTo>
                    <a:pt x="3845" y="0"/>
                  </a:lnTo>
                  <a:close/>
                </a:path>
              </a:pathLst>
            </a:custGeom>
            <a:solidFill>
              <a:srgbClr val="6CF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83;p43"/>
            <p:cNvSpPr/>
            <p:nvPr/>
          </p:nvSpPr>
          <p:spPr>
            <a:xfrm>
              <a:off x="2515241" y="1616945"/>
              <a:ext cx="377511" cy="405165"/>
            </a:xfrm>
            <a:custGeom>
              <a:avLst/>
              <a:gdLst/>
              <a:ahLst/>
              <a:cxnLst/>
              <a:rect l="l" t="t" r="r" b="b"/>
              <a:pathLst>
                <a:path w="4696" h="8874" extrusionOk="0">
                  <a:moveTo>
                    <a:pt x="1" y="1"/>
                  </a:moveTo>
                  <a:lnTo>
                    <a:pt x="1" y="6544"/>
                  </a:lnTo>
                  <a:cubicBezTo>
                    <a:pt x="1" y="7838"/>
                    <a:pt x="1073" y="8874"/>
                    <a:pt x="2367" y="8874"/>
                  </a:cubicBezTo>
                  <a:cubicBezTo>
                    <a:pt x="3661" y="8874"/>
                    <a:pt x="4696" y="7838"/>
                    <a:pt x="4696" y="6544"/>
                  </a:cubicBezTo>
                  <a:lnTo>
                    <a:pt x="4696" y="1"/>
                  </a:lnTo>
                  <a:close/>
                </a:path>
              </a:pathLst>
            </a:custGeom>
            <a:solidFill>
              <a:srgbClr val="2882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84;p43"/>
            <p:cNvSpPr/>
            <p:nvPr/>
          </p:nvSpPr>
          <p:spPr>
            <a:xfrm>
              <a:off x="3267223" y="1616945"/>
              <a:ext cx="377511" cy="405165"/>
            </a:xfrm>
            <a:custGeom>
              <a:avLst/>
              <a:gdLst/>
              <a:ahLst/>
              <a:cxnLst/>
              <a:rect l="l" t="t" r="r" b="b"/>
              <a:pathLst>
                <a:path w="4696" h="8874" extrusionOk="0">
                  <a:moveTo>
                    <a:pt x="0" y="1"/>
                  </a:moveTo>
                  <a:lnTo>
                    <a:pt x="0" y="6544"/>
                  </a:lnTo>
                  <a:cubicBezTo>
                    <a:pt x="0" y="7838"/>
                    <a:pt x="1072" y="8874"/>
                    <a:pt x="2366" y="8874"/>
                  </a:cubicBezTo>
                  <a:cubicBezTo>
                    <a:pt x="3623" y="8874"/>
                    <a:pt x="4695" y="7838"/>
                    <a:pt x="4695" y="6544"/>
                  </a:cubicBezTo>
                  <a:lnTo>
                    <a:pt x="4695" y="1"/>
                  </a:lnTo>
                  <a:close/>
                </a:path>
              </a:pathLst>
            </a:custGeom>
            <a:solidFill>
              <a:srgbClr val="2882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85;p43"/>
            <p:cNvSpPr/>
            <p:nvPr/>
          </p:nvSpPr>
          <p:spPr>
            <a:xfrm>
              <a:off x="4019125" y="1616945"/>
              <a:ext cx="377592" cy="405165"/>
            </a:xfrm>
            <a:custGeom>
              <a:avLst/>
              <a:gdLst/>
              <a:ahLst/>
              <a:cxnLst/>
              <a:rect l="l" t="t" r="r" b="b"/>
              <a:pathLst>
                <a:path w="4697" h="8874" extrusionOk="0">
                  <a:moveTo>
                    <a:pt x="1" y="1"/>
                  </a:moveTo>
                  <a:lnTo>
                    <a:pt x="1" y="6544"/>
                  </a:lnTo>
                  <a:cubicBezTo>
                    <a:pt x="1" y="7838"/>
                    <a:pt x="1073" y="8874"/>
                    <a:pt x="2367" y="8874"/>
                  </a:cubicBezTo>
                  <a:cubicBezTo>
                    <a:pt x="3661" y="8874"/>
                    <a:pt x="4696" y="7838"/>
                    <a:pt x="4696" y="6544"/>
                  </a:cubicBezTo>
                  <a:lnTo>
                    <a:pt x="4696" y="1"/>
                  </a:lnTo>
                  <a:close/>
                </a:path>
              </a:pathLst>
            </a:custGeom>
            <a:solidFill>
              <a:srgbClr val="2882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86;p43"/>
            <p:cNvSpPr/>
            <p:nvPr/>
          </p:nvSpPr>
          <p:spPr>
            <a:xfrm>
              <a:off x="5148544" y="1616945"/>
              <a:ext cx="374537" cy="298828"/>
            </a:xfrm>
            <a:custGeom>
              <a:avLst/>
              <a:gdLst/>
              <a:ahLst/>
              <a:cxnLst/>
              <a:rect l="l" t="t" r="r" b="b"/>
              <a:pathLst>
                <a:path w="4659" h="6545" extrusionOk="0">
                  <a:moveTo>
                    <a:pt x="1" y="1"/>
                  </a:moveTo>
                  <a:lnTo>
                    <a:pt x="1" y="6544"/>
                  </a:lnTo>
                  <a:lnTo>
                    <a:pt x="4659" y="6544"/>
                  </a:lnTo>
                  <a:lnTo>
                    <a:pt x="4659" y="1"/>
                  </a:ln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87;p43"/>
            <p:cNvSpPr/>
            <p:nvPr/>
          </p:nvSpPr>
          <p:spPr>
            <a:xfrm>
              <a:off x="5900526" y="1616945"/>
              <a:ext cx="374537" cy="298828"/>
            </a:xfrm>
            <a:custGeom>
              <a:avLst/>
              <a:gdLst/>
              <a:ahLst/>
              <a:cxnLst/>
              <a:rect l="l" t="t" r="r" b="b"/>
              <a:pathLst>
                <a:path w="4659" h="6545" extrusionOk="0">
                  <a:moveTo>
                    <a:pt x="0" y="1"/>
                  </a:moveTo>
                  <a:lnTo>
                    <a:pt x="0" y="6544"/>
                  </a:lnTo>
                  <a:lnTo>
                    <a:pt x="4659" y="6544"/>
                  </a:lnTo>
                  <a:lnTo>
                    <a:pt x="4659" y="1"/>
                  </a:ln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88;p43"/>
            <p:cNvSpPr/>
            <p:nvPr/>
          </p:nvSpPr>
          <p:spPr>
            <a:xfrm>
              <a:off x="6274990" y="1616945"/>
              <a:ext cx="377511" cy="405165"/>
            </a:xfrm>
            <a:custGeom>
              <a:avLst/>
              <a:gdLst/>
              <a:ahLst/>
              <a:cxnLst/>
              <a:rect l="l" t="t" r="r" b="b"/>
              <a:pathLst>
                <a:path w="4696" h="8874" extrusionOk="0">
                  <a:moveTo>
                    <a:pt x="1" y="1"/>
                  </a:moveTo>
                  <a:lnTo>
                    <a:pt x="1" y="6544"/>
                  </a:lnTo>
                  <a:cubicBezTo>
                    <a:pt x="1" y="7838"/>
                    <a:pt x="1073" y="8874"/>
                    <a:pt x="2367" y="8874"/>
                  </a:cubicBezTo>
                  <a:cubicBezTo>
                    <a:pt x="3661" y="8874"/>
                    <a:pt x="4696" y="7838"/>
                    <a:pt x="4696" y="6544"/>
                  </a:cubicBezTo>
                  <a:lnTo>
                    <a:pt x="4696" y="1"/>
                  </a:lnTo>
                  <a:close/>
                </a:path>
              </a:pathLst>
            </a:custGeom>
            <a:solidFill>
              <a:srgbClr val="2882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89;p43"/>
            <p:cNvSpPr/>
            <p:nvPr/>
          </p:nvSpPr>
          <p:spPr>
            <a:xfrm>
              <a:off x="5523008" y="1616945"/>
              <a:ext cx="377592" cy="405165"/>
            </a:xfrm>
            <a:custGeom>
              <a:avLst/>
              <a:gdLst/>
              <a:ahLst/>
              <a:cxnLst/>
              <a:rect l="l" t="t" r="r" b="b"/>
              <a:pathLst>
                <a:path w="4697" h="8874" extrusionOk="0">
                  <a:moveTo>
                    <a:pt x="1" y="1"/>
                  </a:moveTo>
                  <a:lnTo>
                    <a:pt x="1" y="6544"/>
                  </a:lnTo>
                  <a:cubicBezTo>
                    <a:pt x="1" y="7838"/>
                    <a:pt x="1073" y="8874"/>
                    <a:pt x="2367" y="8874"/>
                  </a:cubicBezTo>
                  <a:cubicBezTo>
                    <a:pt x="3661" y="8874"/>
                    <a:pt x="4696" y="7838"/>
                    <a:pt x="4696" y="6544"/>
                  </a:cubicBezTo>
                  <a:lnTo>
                    <a:pt x="4696" y="1"/>
                  </a:lnTo>
                  <a:close/>
                </a:path>
              </a:pathLst>
            </a:custGeom>
            <a:solidFill>
              <a:srgbClr val="2882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90;p43"/>
            <p:cNvSpPr/>
            <p:nvPr/>
          </p:nvSpPr>
          <p:spPr>
            <a:xfrm>
              <a:off x="4771106" y="1616945"/>
              <a:ext cx="377511" cy="405165"/>
            </a:xfrm>
            <a:custGeom>
              <a:avLst/>
              <a:gdLst/>
              <a:ahLst/>
              <a:cxnLst/>
              <a:rect l="l" t="t" r="r" b="b"/>
              <a:pathLst>
                <a:path w="4696" h="8874" extrusionOk="0">
                  <a:moveTo>
                    <a:pt x="0" y="1"/>
                  </a:moveTo>
                  <a:lnTo>
                    <a:pt x="0" y="6544"/>
                  </a:lnTo>
                  <a:cubicBezTo>
                    <a:pt x="0" y="7838"/>
                    <a:pt x="1072" y="8874"/>
                    <a:pt x="2366" y="8874"/>
                  </a:cubicBezTo>
                  <a:cubicBezTo>
                    <a:pt x="3660" y="8874"/>
                    <a:pt x="4696" y="7838"/>
                    <a:pt x="4696" y="6544"/>
                  </a:cubicBezTo>
                  <a:lnTo>
                    <a:pt x="4696" y="1"/>
                  </a:lnTo>
                  <a:close/>
                </a:path>
              </a:pathLst>
            </a:custGeom>
            <a:solidFill>
              <a:srgbClr val="2882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91;p43"/>
            <p:cNvSpPr/>
            <p:nvPr/>
          </p:nvSpPr>
          <p:spPr>
            <a:xfrm>
              <a:off x="2892679" y="1103794"/>
              <a:ext cx="3403150" cy="408543"/>
            </a:xfrm>
            <a:custGeom>
              <a:avLst/>
              <a:gdLst/>
              <a:ahLst/>
              <a:cxnLst/>
              <a:rect l="l" t="t" r="r" b="b"/>
              <a:pathLst>
                <a:path w="42333" h="8948" extrusionOk="0">
                  <a:moveTo>
                    <a:pt x="1" y="0"/>
                  </a:moveTo>
                  <a:lnTo>
                    <a:pt x="1" y="8947"/>
                  </a:lnTo>
                  <a:lnTo>
                    <a:pt x="42332" y="8947"/>
                  </a:lnTo>
                  <a:lnTo>
                    <a:pt x="42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1492;p43"/>
            <p:cNvGrpSpPr/>
            <p:nvPr/>
          </p:nvGrpSpPr>
          <p:grpSpPr>
            <a:xfrm>
              <a:off x="3556975" y="1169775"/>
              <a:ext cx="2030050" cy="285301"/>
              <a:chOff x="3556975" y="1112625"/>
              <a:chExt cx="2030050" cy="285301"/>
            </a:xfrm>
          </p:grpSpPr>
          <p:sp>
            <p:nvSpPr>
              <p:cNvPr id="108" name="Google Shape;1493;p43"/>
              <p:cNvSpPr/>
              <p:nvPr/>
            </p:nvSpPr>
            <p:spPr>
              <a:xfrm>
                <a:off x="3556975" y="1112625"/>
                <a:ext cx="154590" cy="285301"/>
              </a:xfrm>
              <a:custGeom>
                <a:avLst/>
                <a:gdLst/>
                <a:ahLst/>
                <a:cxnLst/>
                <a:rect l="l" t="t" r="r" b="b"/>
                <a:pathLst>
                  <a:path w="1923" h="4142" extrusionOk="0">
                    <a:moveTo>
                      <a:pt x="961" y="629"/>
                    </a:moveTo>
                    <a:cubicBezTo>
                      <a:pt x="1072" y="629"/>
                      <a:pt x="1146" y="666"/>
                      <a:pt x="1220" y="740"/>
                    </a:cubicBezTo>
                    <a:cubicBezTo>
                      <a:pt x="1257" y="777"/>
                      <a:pt x="1294" y="888"/>
                      <a:pt x="1294" y="962"/>
                    </a:cubicBezTo>
                    <a:lnTo>
                      <a:pt x="1294" y="3180"/>
                    </a:lnTo>
                    <a:cubicBezTo>
                      <a:pt x="1294" y="3291"/>
                      <a:pt x="1257" y="3365"/>
                      <a:pt x="1220" y="3439"/>
                    </a:cubicBezTo>
                    <a:cubicBezTo>
                      <a:pt x="1146" y="3513"/>
                      <a:pt x="1072" y="3513"/>
                      <a:pt x="961" y="3513"/>
                    </a:cubicBezTo>
                    <a:cubicBezTo>
                      <a:pt x="850" y="3513"/>
                      <a:pt x="776" y="3513"/>
                      <a:pt x="703" y="3439"/>
                    </a:cubicBezTo>
                    <a:cubicBezTo>
                      <a:pt x="629" y="3365"/>
                      <a:pt x="592" y="3291"/>
                      <a:pt x="592" y="3180"/>
                    </a:cubicBezTo>
                    <a:lnTo>
                      <a:pt x="592" y="962"/>
                    </a:lnTo>
                    <a:cubicBezTo>
                      <a:pt x="592" y="888"/>
                      <a:pt x="629" y="777"/>
                      <a:pt x="703" y="740"/>
                    </a:cubicBezTo>
                    <a:cubicBezTo>
                      <a:pt x="776" y="666"/>
                      <a:pt x="850" y="629"/>
                      <a:pt x="961" y="629"/>
                    </a:cubicBezTo>
                    <a:close/>
                    <a:moveTo>
                      <a:pt x="961" y="1"/>
                    </a:moveTo>
                    <a:cubicBezTo>
                      <a:pt x="703" y="1"/>
                      <a:pt x="481" y="112"/>
                      <a:pt x="296" y="297"/>
                    </a:cubicBezTo>
                    <a:cubicBezTo>
                      <a:pt x="111" y="481"/>
                      <a:pt x="0" y="703"/>
                      <a:pt x="0" y="962"/>
                    </a:cubicBezTo>
                    <a:lnTo>
                      <a:pt x="0" y="3180"/>
                    </a:lnTo>
                    <a:cubicBezTo>
                      <a:pt x="0" y="3439"/>
                      <a:pt x="111" y="3661"/>
                      <a:pt x="296" y="3883"/>
                    </a:cubicBezTo>
                    <a:cubicBezTo>
                      <a:pt x="481" y="4068"/>
                      <a:pt x="703" y="4141"/>
                      <a:pt x="961" y="4141"/>
                    </a:cubicBezTo>
                    <a:cubicBezTo>
                      <a:pt x="1257" y="4141"/>
                      <a:pt x="1479" y="4068"/>
                      <a:pt x="1664" y="3883"/>
                    </a:cubicBezTo>
                    <a:cubicBezTo>
                      <a:pt x="1849" y="3698"/>
                      <a:pt x="1923" y="3439"/>
                      <a:pt x="1923" y="3180"/>
                    </a:cubicBezTo>
                    <a:lnTo>
                      <a:pt x="1923" y="962"/>
                    </a:lnTo>
                    <a:cubicBezTo>
                      <a:pt x="1923" y="703"/>
                      <a:pt x="1849" y="481"/>
                      <a:pt x="1664" y="297"/>
                    </a:cubicBezTo>
                    <a:cubicBezTo>
                      <a:pt x="1479" y="112"/>
                      <a:pt x="1257" y="1"/>
                      <a:pt x="9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94;p43"/>
              <p:cNvSpPr/>
              <p:nvPr/>
            </p:nvSpPr>
            <p:spPr>
              <a:xfrm>
                <a:off x="3756105" y="1117723"/>
                <a:ext cx="169462" cy="277655"/>
              </a:xfrm>
              <a:custGeom>
                <a:avLst/>
                <a:gdLst/>
                <a:ahLst/>
                <a:cxnLst/>
                <a:rect l="l" t="t" r="r" b="b"/>
                <a:pathLst>
                  <a:path w="2108" h="4031" extrusionOk="0">
                    <a:moveTo>
                      <a:pt x="0" y="1"/>
                    </a:moveTo>
                    <a:lnTo>
                      <a:pt x="0" y="4031"/>
                    </a:lnTo>
                    <a:lnTo>
                      <a:pt x="592" y="4031"/>
                    </a:lnTo>
                    <a:lnTo>
                      <a:pt x="592" y="1443"/>
                    </a:lnTo>
                    <a:lnTo>
                      <a:pt x="1442" y="4031"/>
                    </a:lnTo>
                    <a:lnTo>
                      <a:pt x="2107" y="4031"/>
                    </a:lnTo>
                    <a:lnTo>
                      <a:pt x="2107" y="1"/>
                    </a:lnTo>
                    <a:lnTo>
                      <a:pt x="1479" y="1"/>
                    </a:lnTo>
                    <a:lnTo>
                      <a:pt x="1479" y="2700"/>
                    </a:lnTo>
                    <a:lnTo>
                      <a:pt x="6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95;p43"/>
              <p:cNvSpPr/>
              <p:nvPr/>
            </p:nvSpPr>
            <p:spPr>
              <a:xfrm>
                <a:off x="3981926" y="1117723"/>
                <a:ext cx="133849" cy="277655"/>
              </a:xfrm>
              <a:custGeom>
                <a:avLst/>
                <a:gdLst/>
                <a:ahLst/>
                <a:cxnLst/>
                <a:rect l="l" t="t" r="r" b="b"/>
                <a:pathLst>
                  <a:path w="1665" h="4031" extrusionOk="0">
                    <a:moveTo>
                      <a:pt x="1" y="1"/>
                    </a:moveTo>
                    <a:lnTo>
                      <a:pt x="1" y="4031"/>
                    </a:lnTo>
                    <a:lnTo>
                      <a:pt x="1665" y="4031"/>
                    </a:lnTo>
                    <a:lnTo>
                      <a:pt x="1665" y="3439"/>
                    </a:lnTo>
                    <a:lnTo>
                      <a:pt x="592" y="3439"/>
                    </a:lnTo>
                    <a:lnTo>
                      <a:pt x="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96;p43"/>
              <p:cNvSpPr/>
              <p:nvPr/>
            </p:nvSpPr>
            <p:spPr>
              <a:xfrm>
                <a:off x="4148417" y="1117723"/>
                <a:ext cx="47591" cy="277655"/>
              </a:xfrm>
              <a:custGeom>
                <a:avLst/>
                <a:gdLst/>
                <a:ahLst/>
                <a:cxnLst/>
                <a:rect l="l" t="t" r="r" b="b"/>
                <a:pathLst>
                  <a:path w="592" h="4031" extrusionOk="0">
                    <a:moveTo>
                      <a:pt x="0" y="1"/>
                    </a:moveTo>
                    <a:lnTo>
                      <a:pt x="0" y="4031"/>
                    </a:lnTo>
                    <a:lnTo>
                      <a:pt x="592" y="4031"/>
                    </a:lnTo>
                    <a:lnTo>
                      <a:pt x="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97;p43"/>
              <p:cNvSpPr/>
              <p:nvPr/>
            </p:nvSpPr>
            <p:spPr>
              <a:xfrm>
                <a:off x="4240546" y="1117723"/>
                <a:ext cx="169462" cy="277655"/>
              </a:xfrm>
              <a:custGeom>
                <a:avLst/>
                <a:gdLst/>
                <a:ahLst/>
                <a:cxnLst/>
                <a:rect l="l" t="t" r="r" b="b"/>
                <a:pathLst>
                  <a:path w="2108" h="4031" extrusionOk="0">
                    <a:moveTo>
                      <a:pt x="0" y="1"/>
                    </a:moveTo>
                    <a:lnTo>
                      <a:pt x="0" y="4031"/>
                    </a:lnTo>
                    <a:lnTo>
                      <a:pt x="629" y="4031"/>
                    </a:lnTo>
                    <a:lnTo>
                      <a:pt x="629" y="1443"/>
                    </a:lnTo>
                    <a:lnTo>
                      <a:pt x="1442" y="4031"/>
                    </a:lnTo>
                    <a:lnTo>
                      <a:pt x="2108" y="4031"/>
                    </a:lnTo>
                    <a:lnTo>
                      <a:pt x="2108" y="1"/>
                    </a:lnTo>
                    <a:lnTo>
                      <a:pt x="1479" y="1"/>
                    </a:lnTo>
                    <a:lnTo>
                      <a:pt x="1479" y="2700"/>
                    </a:lnTo>
                    <a:lnTo>
                      <a:pt x="7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98;p43"/>
              <p:cNvSpPr/>
              <p:nvPr/>
            </p:nvSpPr>
            <p:spPr>
              <a:xfrm>
                <a:off x="4454549" y="1117723"/>
                <a:ext cx="139718" cy="277655"/>
              </a:xfrm>
              <a:custGeom>
                <a:avLst/>
                <a:gdLst/>
                <a:ahLst/>
                <a:cxnLst/>
                <a:rect l="l" t="t" r="r" b="b"/>
                <a:pathLst>
                  <a:path w="1738" h="4031" extrusionOk="0">
                    <a:moveTo>
                      <a:pt x="0" y="1"/>
                    </a:moveTo>
                    <a:lnTo>
                      <a:pt x="0" y="4031"/>
                    </a:lnTo>
                    <a:lnTo>
                      <a:pt x="1738" y="4031"/>
                    </a:lnTo>
                    <a:lnTo>
                      <a:pt x="1738" y="3439"/>
                    </a:lnTo>
                    <a:lnTo>
                      <a:pt x="592" y="3439"/>
                    </a:lnTo>
                    <a:lnTo>
                      <a:pt x="592" y="2330"/>
                    </a:lnTo>
                    <a:lnTo>
                      <a:pt x="1405" y="2330"/>
                    </a:lnTo>
                    <a:lnTo>
                      <a:pt x="1405" y="1701"/>
                    </a:lnTo>
                    <a:lnTo>
                      <a:pt x="592" y="1701"/>
                    </a:lnTo>
                    <a:lnTo>
                      <a:pt x="592" y="592"/>
                    </a:lnTo>
                    <a:lnTo>
                      <a:pt x="1738" y="592"/>
                    </a:lnTo>
                    <a:lnTo>
                      <a:pt x="17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99;p43"/>
              <p:cNvSpPr/>
              <p:nvPr/>
            </p:nvSpPr>
            <p:spPr>
              <a:xfrm>
                <a:off x="4659629" y="1112625"/>
                <a:ext cx="163513" cy="285301"/>
              </a:xfrm>
              <a:custGeom>
                <a:avLst/>
                <a:gdLst/>
                <a:ahLst/>
                <a:cxnLst/>
                <a:rect l="l" t="t" r="r" b="b"/>
                <a:pathLst>
                  <a:path w="2034" h="4142" extrusionOk="0">
                    <a:moveTo>
                      <a:pt x="998" y="1"/>
                    </a:moveTo>
                    <a:cubicBezTo>
                      <a:pt x="777" y="1"/>
                      <a:pt x="592" y="75"/>
                      <a:pt x="444" y="186"/>
                    </a:cubicBezTo>
                    <a:cubicBezTo>
                      <a:pt x="185" y="370"/>
                      <a:pt x="74" y="666"/>
                      <a:pt x="74" y="1036"/>
                    </a:cubicBezTo>
                    <a:cubicBezTo>
                      <a:pt x="74" y="1221"/>
                      <a:pt x="111" y="1406"/>
                      <a:pt x="222" y="1590"/>
                    </a:cubicBezTo>
                    <a:cubicBezTo>
                      <a:pt x="296" y="1738"/>
                      <a:pt x="444" y="1923"/>
                      <a:pt x="629" y="2108"/>
                    </a:cubicBezTo>
                    <a:cubicBezTo>
                      <a:pt x="888" y="2330"/>
                      <a:pt x="1072" y="2515"/>
                      <a:pt x="1183" y="2626"/>
                    </a:cubicBezTo>
                    <a:cubicBezTo>
                      <a:pt x="1331" y="2811"/>
                      <a:pt x="1405" y="2958"/>
                      <a:pt x="1405" y="3143"/>
                    </a:cubicBezTo>
                    <a:cubicBezTo>
                      <a:pt x="1405" y="3254"/>
                      <a:pt x="1405" y="3328"/>
                      <a:pt x="1368" y="3402"/>
                    </a:cubicBezTo>
                    <a:cubicBezTo>
                      <a:pt x="1257" y="3513"/>
                      <a:pt x="1183" y="3587"/>
                      <a:pt x="1035" y="3587"/>
                    </a:cubicBezTo>
                    <a:cubicBezTo>
                      <a:pt x="924" y="3587"/>
                      <a:pt x="851" y="3550"/>
                      <a:pt x="777" y="3476"/>
                    </a:cubicBezTo>
                    <a:cubicBezTo>
                      <a:pt x="703" y="3365"/>
                      <a:pt x="629" y="3217"/>
                      <a:pt x="592" y="2958"/>
                    </a:cubicBezTo>
                    <a:lnTo>
                      <a:pt x="0" y="2995"/>
                    </a:lnTo>
                    <a:cubicBezTo>
                      <a:pt x="37" y="3217"/>
                      <a:pt x="74" y="3402"/>
                      <a:pt x="148" y="3587"/>
                    </a:cubicBezTo>
                    <a:cubicBezTo>
                      <a:pt x="222" y="3735"/>
                      <a:pt x="333" y="3883"/>
                      <a:pt x="444" y="3994"/>
                    </a:cubicBezTo>
                    <a:cubicBezTo>
                      <a:pt x="629" y="4105"/>
                      <a:pt x="814" y="4141"/>
                      <a:pt x="1035" y="4141"/>
                    </a:cubicBezTo>
                    <a:cubicBezTo>
                      <a:pt x="1183" y="4141"/>
                      <a:pt x="1294" y="4141"/>
                      <a:pt x="1405" y="4105"/>
                    </a:cubicBezTo>
                    <a:cubicBezTo>
                      <a:pt x="1553" y="4068"/>
                      <a:pt x="1701" y="3957"/>
                      <a:pt x="1812" y="3809"/>
                    </a:cubicBezTo>
                    <a:cubicBezTo>
                      <a:pt x="1960" y="3624"/>
                      <a:pt x="2034" y="3365"/>
                      <a:pt x="2034" y="3106"/>
                    </a:cubicBezTo>
                    <a:cubicBezTo>
                      <a:pt x="2034" y="2995"/>
                      <a:pt x="1997" y="2847"/>
                      <a:pt x="1960" y="2700"/>
                    </a:cubicBezTo>
                    <a:cubicBezTo>
                      <a:pt x="1923" y="2663"/>
                      <a:pt x="1886" y="2589"/>
                      <a:pt x="1849" y="2515"/>
                    </a:cubicBezTo>
                    <a:cubicBezTo>
                      <a:pt x="1775" y="2367"/>
                      <a:pt x="1664" y="2219"/>
                      <a:pt x="1516" y="2071"/>
                    </a:cubicBezTo>
                    <a:cubicBezTo>
                      <a:pt x="1442" y="2034"/>
                      <a:pt x="1368" y="1923"/>
                      <a:pt x="1220" y="1812"/>
                    </a:cubicBezTo>
                    <a:cubicBezTo>
                      <a:pt x="1109" y="1701"/>
                      <a:pt x="998" y="1627"/>
                      <a:pt x="961" y="1554"/>
                    </a:cubicBezTo>
                    <a:cubicBezTo>
                      <a:pt x="777" y="1369"/>
                      <a:pt x="703" y="1184"/>
                      <a:pt x="703" y="999"/>
                    </a:cubicBezTo>
                    <a:cubicBezTo>
                      <a:pt x="703" y="888"/>
                      <a:pt x="740" y="777"/>
                      <a:pt x="777" y="703"/>
                    </a:cubicBezTo>
                    <a:cubicBezTo>
                      <a:pt x="851" y="592"/>
                      <a:pt x="924" y="555"/>
                      <a:pt x="1035" y="555"/>
                    </a:cubicBezTo>
                    <a:cubicBezTo>
                      <a:pt x="1146" y="555"/>
                      <a:pt x="1220" y="592"/>
                      <a:pt x="1257" y="666"/>
                    </a:cubicBezTo>
                    <a:cubicBezTo>
                      <a:pt x="1368" y="740"/>
                      <a:pt x="1405" y="888"/>
                      <a:pt x="1405" y="1036"/>
                    </a:cubicBezTo>
                    <a:lnTo>
                      <a:pt x="1997" y="925"/>
                    </a:lnTo>
                    <a:cubicBezTo>
                      <a:pt x="1997" y="777"/>
                      <a:pt x="1923" y="592"/>
                      <a:pt x="1849" y="481"/>
                    </a:cubicBezTo>
                    <a:cubicBezTo>
                      <a:pt x="1775" y="333"/>
                      <a:pt x="1701" y="223"/>
                      <a:pt x="1590" y="149"/>
                    </a:cubicBezTo>
                    <a:cubicBezTo>
                      <a:pt x="1405" y="75"/>
                      <a:pt x="1220" y="1"/>
                      <a:pt x="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00;p43"/>
              <p:cNvSpPr/>
              <p:nvPr/>
            </p:nvSpPr>
            <p:spPr>
              <a:xfrm>
                <a:off x="4855784" y="1117723"/>
                <a:ext cx="154590" cy="277655"/>
              </a:xfrm>
              <a:custGeom>
                <a:avLst/>
                <a:gdLst/>
                <a:ahLst/>
                <a:cxnLst/>
                <a:rect l="l" t="t" r="r" b="b"/>
                <a:pathLst>
                  <a:path w="1923" h="4031" extrusionOk="0">
                    <a:moveTo>
                      <a:pt x="0" y="1"/>
                    </a:moveTo>
                    <a:lnTo>
                      <a:pt x="0" y="592"/>
                    </a:lnTo>
                    <a:lnTo>
                      <a:pt x="666" y="592"/>
                    </a:lnTo>
                    <a:lnTo>
                      <a:pt x="666" y="4031"/>
                    </a:lnTo>
                    <a:lnTo>
                      <a:pt x="1257" y="4031"/>
                    </a:lnTo>
                    <a:lnTo>
                      <a:pt x="1257" y="592"/>
                    </a:lnTo>
                    <a:lnTo>
                      <a:pt x="1923" y="592"/>
                    </a:lnTo>
                    <a:lnTo>
                      <a:pt x="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01;p43"/>
              <p:cNvSpPr/>
              <p:nvPr/>
            </p:nvSpPr>
            <p:spPr>
              <a:xfrm>
                <a:off x="5043017" y="1112625"/>
                <a:ext cx="154590" cy="285301"/>
              </a:xfrm>
              <a:custGeom>
                <a:avLst/>
                <a:gdLst/>
                <a:ahLst/>
                <a:cxnLst/>
                <a:rect l="l" t="t" r="r" b="b"/>
                <a:pathLst>
                  <a:path w="1923" h="4142" extrusionOk="0">
                    <a:moveTo>
                      <a:pt x="962" y="629"/>
                    </a:moveTo>
                    <a:cubicBezTo>
                      <a:pt x="1036" y="629"/>
                      <a:pt x="1110" y="666"/>
                      <a:pt x="1184" y="740"/>
                    </a:cubicBezTo>
                    <a:cubicBezTo>
                      <a:pt x="1257" y="777"/>
                      <a:pt x="1294" y="888"/>
                      <a:pt x="1294" y="962"/>
                    </a:cubicBezTo>
                    <a:lnTo>
                      <a:pt x="1294" y="3180"/>
                    </a:lnTo>
                    <a:cubicBezTo>
                      <a:pt x="1294" y="3291"/>
                      <a:pt x="1257" y="3365"/>
                      <a:pt x="1184" y="3439"/>
                    </a:cubicBezTo>
                    <a:cubicBezTo>
                      <a:pt x="1147" y="3513"/>
                      <a:pt x="1036" y="3513"/>
                      <a:pt x="962" y="3513"/>
                    </a:cubicBezTo>
                    <a:cubicBezTo>
                      <a:pt x="851" y="3513"/>
                      <a:pt x="777" y="3513"/>
                      <a:pt x="703" y="3439"/>
                    </a:cubicBezTo>
                    <a:cubicBezTo>
                      <a:pt x="629" y="3365"/>
                      <a:pt x="592" y="3291"/>
                      <a:pt x="592" y="3180"/>
                    </a:cubicBezTo>
                    <a:lnTo>
                      <a:pt x="592" y="962"/>
                    </a:lnTo>
                    <a:cubicBezTo>
                      <a:pt x="592" y="888"/>
                      <a:pt x="629" y="777"/>
                      <a:pt x="703" y="740"/>
                    </a:cubicBezTo>
                    <a:cubicBezTo>
                      <a:pt x="777" y="666"/>
                      <a:pt x="851" y="629"/>
                      <a:pt x="962" y="629"/>
                    </a:cubicBezTo>
                    <a:close/>
                    <a:moveTo>
                      <a:pt x="962" y="1"/>
                    </a:moveTo>
                    <a:cubicBezTo>
                      <a:pt x="703" y="1"/>
                      <a:pt x="481" y="112"/>
                      <a:pt x="296" y="297"/>
                    </a:cubicBezTo>
                    <a:cubicBezTo>
                      <a:pt x="74" y="481"/>
                      <a:pt x="0" y="703"/>
                      <a:pt x="0" y="962"/>
                    </a:cubicBezTo>
                    <a:lnTo>
                      <a:pt x="0" y="3180"/>
                    </a:lnTo>
                    <a:cubicBezTo>
                      <a:pt x="0" y="3439"/>
                      <a:pt x="111" y="3661"/>
                      <a:pt x="296" y="3883"/>
                    </a:cubicBezTo>
                    <a:cubicBezTo>
                      <a:pt x="481" y="4068"/>
                      <a:pt x="703" y="4141"/>
                      <a:pt x="962" y="4141"/>
                    </a:cubicBezTo>
                    <a:cubicBezTo>
                      <a:pt x="1220" y="4141"/>
                      <a:pt x="1442" y="4068"/>
                      <a:pt x="1664" y="3883"/>
                    </a:cubicBezTo>
                    <a:cubicBezTo>
                      <a:pt x="1849" y="3698"/>
                      <a:pt x="1923" y="3439"/>
                      <a:pt x="1923" y="3180"/>
                    </a:cubicBezTo>
                    <a:lnTo>
                      <a:pt x="1923" y="962"/>
                    </a:lnTo>
                    <a:cubicBezTo>
                      <a:pt x="1923" y="703"/>
                      <a:pt x="1849" y="481"/>
                      <a:pt x="1664" y="297"/>
                    </a:cubicBezTo>
                    <a:cubicBezTo>
                      <a:pt x="1479" y="112"/>
                      <a:pt x="1220" y="1"/>
                      <a:pt x="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02;p43"/>
              <p:cNvSpPr/>
              <p:nvPr/>
            </p:nvSpPr>
            <p:spPr>
              <a:xfrm>
                <a:off x="5242147" y="1117723"/>
                <a:ext cx="163513" cy="277655"/>
              </a:xfrm>
              <a:custGeom>
                <a:avLst/>
                <a:gdLst/>
                <a:ahLst/>
                <a:cxnLst/>
                <a:rect l="l" t="t" r="r" b="b"/>
                <a:pathLst>
                  <a:path w="2034" h="4031" extrusionOk="0">
                    <a:moveTo>
                      <a:pt x="962" y="629"/>
                    </a:moveTo>
                    <a:cubicBezTo>
                      <a:pt x="1221" y="629"/>
                      <a:pt x="1331" y="740"/>
                      <a:pt x="1331" y="962"/>
                    </a:cubicBezTo>
                    <a:lnTo>
                      <a:pt x="1331" y="1553"/>
                    </a:lnTo>
                    <a:cubicBezTo>
                      <a:pt x="1331" y="1664"/>
                      <a:pt x="1294" y="1738"/>
                      <a:pt x="1221" y="1812"/>
                    </a:cubicBezTo>
                    <a:cubicBezTo>
                      <a:pt x="1147" y="1886"/>
                      <a:pt x="1073" y="1923"/>
                      <a:pt x="962" y="1923"/>
                    </a:cubicBezTo>
                    <a:lnTo>
                      <a:pt x="592" y="1923"/>
                    </a:lnTo>
                    <a:lnTo>
                      <a:pt x="592" y="629"/>
                    </a:lnTo>
                    <a:close/>
                    <a:moveTo>
                      <a:pt x="0" y="1"/>
                    </a:moveTo>
                    <a:lnTo>
                      <a:pt x="0" y="4031"/>
                    </a:lnTo>
                    <a:lnTo>
                      <a:pt x="592" y="4031"/>
                    </a:lnTo>
                    <a:lnTo>
                      <a:pt x="592" y="2515"/>
                    </a:lnTo>
                    <a:lnTo>
                      <a:pt x="999" y="2515"/>
                    </a:lnTo>
                    <a:lnTo>
                      <a:pt x="1368" y="4031"/>
                    </a:lnTo>
                    <a:lnTo>
                      <a:pt x="2034" y="4031"/>
                    </a:lnTo>
                    <a:lnTo>
                      <a:pt x="1590" y="2256"/>
                    </a:lnTo>
                    <a:cubicBezTo>
                      <a:pt x="1812" y="2071"/>
                      <a:pt x="1923" y="1849"/>
                      <a:pt x="1923" y="1553"/>
                    </a:cubicBezTo>
                    <a:lnTo>
                      <a:pt x="1923" y="962"/>
                    </a:lnTo>
                    <a:cubicBezTo>
                      <a:pt x="1923" y="666"/>
                      <a:pt x="1849" y="444"/>
                      <a:pt x="1701" y="259"/>
                    </a:cubicBezTo>
                    <a:cubicBezTo>
                      <a:pt x="1553" y="75"/>
                      <a:pt x="1294" y="1"/>
                      <a:pt x="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03;p43"/>
              <p:cNvSpPr/>
              <p:nvPr/>
            </p:nvSpPr>
            <p:spPr>
              <a:xfrm>
                <a:off x="5447227" y="1117723"/>
                <a:ext cx="139798" cy="277655"/>
              </a:xfrm>
              <a:custGeom>
                <a:avLst/>
                <a:gdLst/>
                <a:ahLst/>
                <a:cxnLst/>
                <a:rect l="l" t="t" r="r" b="b"/>
                <a:pathLst>
                  <a:path w="1739" h="4031" extrusionOk="0">
                    <a:moveTo>
                      <a:pt x="0" y="1"/>
                    </a:moveTo>
                    <a:lnTo>
                      <a:pt x="0" y="4031"/>
                    </a:lnTo>
                    <a:lnTo>
                      <a:pt x="1738" y="4031"/>
                    </a:lnTo>
                    <a:lnTo>
                      <a:pt x="1738" y="3439"/>
                    </a:lnTo>
                    <a:lnTo>
                      <a:pt x="629" y="3439"/>
                    </a:lnTo>
                    <a:lnTo>
                      <a:pt x="629" y="2330"/>
                    </a:lnTo>
                    <a:lnTo>
                      <a:pt x="1442" y="2330"/>
                    </a:lnTo>
                    <a:lnTo>
                      <a:pt x="1442" y="1701"/>
                    </a:lnTo>
                    <a:lnTo>
                      <a:pt x="629" y="1701"/>
                    </a:lnTo>
                    <a:lnTo>
                      <a:pt x="629" y="592"/>
                    </a:lnTo>
                    <a:lnTo>
                      <a:pt x="1738" y="592"/>
                    </a:lnTo>
                    <a:lnTo>
                      <a:pt x="17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1504;p43"/>
            <p:cNvGrpSpPr/>
            <p:nvPr/>
          </p:nvGrpSpPr>
          <p:grpSpPr>
            <a:xfrm>
              <a:off x="4001315" y="2072612"/>
              <a:ext cx="1141370" cy="999312"/>
              <a:chOff x="4066716" y="2025080"/>
              <a:chExt cx="1141370" cy="877822"/>
            </a:xfrm>
          </p:grpSpPr>
          <p:sp>
            <p:nvSpPr>
              <p:cNvPr id="99" name="Google Shape;1505;p43"/>
              <p:cNvSpPr/>
              <p:nvPr/>
            </p:nvSpPr>
            <p:spPr>
              <a:xfrm>
                <a:off x="4066716" y="2325556"/>
                <a:ext cx="1141370" cy="509802"/>
              </a:xfrm>
              <a:custGeom>
                <a:avLst/>
                <a:gdLst/>
                <a:ahLst/>
                <a:cxnLst/>
                <a:rect l="l" t="t" r="r" b="b"/>
                <a:pathLst>
                  <a:path w="14198" h="11166" extrusionOk="0">
                    <a:moveTo>
                      <a:pt x="0" y="0"/>
                    </a:moveTo>
                    <a:lnTo>
                      <a:pt x="1590" y="11166"/>
                    </a:lnTo>
                    <a:lnTo>
                      <a:pt x="12570" y="11166"/>
                    </a:lnTo>
                    <a:lnTo>
                      <a:pt x="141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06;p43"/>
              <p:cNvSpPr/>
              <p:nvPr/>
            </p:nvSpPr>
            <p:spPr>
              <a:xfrm>
                <a:off x="4194539" y="2835329"/>
                <a:ext cx="882757" cy="15249"/>
              </a:xfrm>
              <a:custGeom>
                <a:avLst/>
                <a:gdLst/>
                <a:ahLst/>
                <a:cxnLst/>
                <a:rect l="l" t="t" r="r" b="b"/>
                <a:pathLst>
                  <a:path w="10981" h="334" extrusionOk="0">
                    <a:moveTo>
                      <a:pt x="0" y="1"/>
                    </a:moveTo>
                    <a:lnTo>
                      <a:pt x="111" y="333"/>
                    </a:lnTo>
                    <a:lnTo>
                      <a:pt x="10906" y="333"/>
                    </a:lnTo>
                    <a:lnTo>
                      <a:pt x="10980" y="1"/>
                    </a:lnTo>
                    <a:close/>
                  </a:path>
                </a:pathLst>
              </a:custGeom>
              <a:solidFill>
                <a:srgbClr val="DEE1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07;p43"/>
              <p:cNvSpPr/>
              <p:nvPr/>
            </p:nvSpPr>
            <p:spPr>
              <a:xfrm>
                <a:off x="4203382" y="2850533"/>
                <a:ext cx="867965" cy="13560"/>
              </a:xfrm>
              <a:custGeom>
                <a:avLst/>
                <a:gdLst/>
                <a:ahLst/>
                <a:cxnLst/>
                <a:rect l="l" t="t" r="r" b="b"/>
                <a:pathLst>
                  <a:path w="10797" h="297" extrusionOk="0">
                    <a:moveTo>
                      <a:pt x="1" y="0"/>
                    </a:moveTo>
                    <a:lnTo>
                      <a:pt x="75" y="296"/>
                    </a:lnTo>
                    <a:lnTo>
                      <a:pt x="10722" y="296"/>
                    </a:lnTo>
                    <a:lnTo>
                      <a:pt x="107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08;p43"/>
              <p:cNvSpPr/>
              <p:nvPr/>
            </p:nvSpPr>
            <p:spPr>
              <a:xfrm>
                <a:off x="4209331" y="2864048"/>
                <a:ext cx="856068" cy="38854"/>
              </a:xfrm>
              <a:custGeom>
                <a:avLst/>
                <a:gdLst/>
                <a:ahLst/>
                <a:cxnLst/>
                <a:rect l="l" t="t" r="r" b="b"/>
                <a:pathLst>
                  <a:path w="10649" h="851" extrusionOk="0">
                    <a:moveTo>
                      <a:pt x="1" y="0"/>
                    </a:moveTo>
                    <a:lnTo>
                      <a:pt x="223" y="850"/>
                    </a:lnTo>
                    <a:lnTo>
                      <a:pt x="10427" y="850"/>
                    </a:lnTo>
                    <a:lnTo>
                      <a:pt x="10648" y="0"/>
                    </a:lnTo>
                    <a:close/>
                  </a:path>
                </a:pathLst>
              </a:custGeom>
              <a:solidFill>
                <a:srgbClr val="A9A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09;p43"/>
              <p:cNvSpPr/>
              <p:nvPr/>
            </p:nvSpPr>
            <p:spPr>
              <a:xfrm>
                <a:off x="4289642" y="2325556"/>
                <a:ext cx="86258" cy="111448"/>
              </a:xfrm>
              <a:custGeom>
                <a:avLst/>
                <a:gdLst/>
                <a:ahLst/>
                <a:cxnLst/>
                <a:rect l="l" t="t" r="r" b="b"/>
                <a:pathLst>
                  <a:path w="1073" h="2441" extrusionOk="0">
                    <a:moveTo>
                      <a:pt x="0" y="0"/>
                    </a:moveTo>
                    <a:lnTo>
                      <a:pt x="333" y="2441"/>
                    </a:lnTo>
                    <a:lnTo>
                      <a:pt x="1072" y="2441"/>
                    </a:lnTo>
                    <a:lnTo>
                      <a:pt x="813" y="0"/>
                    </a:lnTo>
                    <a:close/>
                  </a:path>
                </a:pathLst>
              </a:custGeom>
              <a:solidFill>
                <a:srgbClr val="A9A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10;p43"/>
              <p:cNvSpPr/>
              <p:nvPr/>
            </p:nvSpPr>
            <p:spPr>
              <a:xfrm>
                <a:off x="4230152" y="2025080"/>
                <a:ext cx="124925" cy="300512"/>
              </a:xfrm>
              <a:custGeom>
                <a:avLst/>
                <a:gdLst/>
                <a:ahLst/>
                <a:cxnLst/>
                <a:rect l="l" t="t" r="r" b="b"/>
                <a:pathLst>
                  <a:path w="1554" h="6582" extrusionOk="0">
                    <a:moveTo>
                      <a:pt x="851" y="1"/>
                    </a:moveTo>
                    <a:lnTo>
                      <a:pt x="1" y="999"/>
                    </a:lnTo>
                    <a:lnTo>
                      <a:pt x="740" y="6581"/>
                    </a:lnTo>
                    <a:lnTo>
                      <a:pt x="1553" y="6581"/>
                    </a:lnTo>
                    <a:lnTo>
                      <a:pt x="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11;p43"/>
              <p:cNvSpPr/>
              <p:nvPr/>
            </p:nvSpPr>
            <p:spPr>
              <a:xfrm>
                <a:off x="4898929" y="2325556"/>
                <a:ext cx="86258" cy="111448"/>
              </a:xfrm>
              <a:custGeom>
                <a:avLst/>
                <a:gdLst/>
                <a:ahLst/>
                <a:cxnLst/>
                <a:rect l="l" t="t" r="r" b="b"/>
                <a:pathLst>
                  <a:path w="1073" h="2441" extrusionOk="0">
                    <a:moveTo>
                      <a:pt x="259" y="0"/>
                    </a:moveTo>
                    <a:lnTo>
                      <a:pt x="0" y="2441"/>
                    </a:lnTo>
                    <a:lnTo>
                      <a:pt x="739" y="2441"/>
                    </a:lnTo>
                    <a:lnTo>
                      <a:pt x="1072" y="0"/>
                    </a:lnTo>
                    <a:close/>
                  </a:path>
                </a:pathLst>
              </a:custGeom>
              <a:solidFill>
                <a:srgbClr val="A9A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12;p43"/>
              <p:cNvSpPr/>
              <p:nvPr/>
            </p:nvSpPr>
            <p:spPr>
              <a:xfrm>
                <a:off x="4919670" y="2025080"/>
                <a:ext cx="124925" cy="300512"/>
              </a:xfrm>
              <a:custGeom>
                <a:avLst/>
                <a:gdLst/>
                <a:ahLst/>
                <a:cxnLst/>
                <a:rect l="l" t="t" r="r" b="b"/>
                <a:pathLst>
                  <a:path w="1554" h="6582" extrusionOk="0">
                    <a:moveTo>
                      <a:pt x="703" y="1"/>
                    </a:moveTo>
                    <a:lnTo>
                      <a:pt x="1" y="6581"/>
                    </a:lnTo>
                    <a:lnTo>
                      <a:pt x="814" y="6581"/>
                    </a:lnTo>
                    <a:lnTo>
                      <a:pt x="1554" y="999"/>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13;p43"/>
              <p:cNvSpPr/>
              <p:nvPr/>
            </p:nvSpPr>
            <p:spPr>
              <a:xfrm>
                <a:off x="4298485" y="2025080"/>
                <a:ext cx="677764" cy="76018"/>
              </a:xfrm>
              <a:custGeom>
                <a:avLst/>
                <a:gdLst/>
                <a:ahLst/>
                <a:cxnLst/>
                <a:rect l="l" t="t" r="r" b="b"/>
                <a:pathLst>
                  <a:path w="8431" h="1665" extrusionOk="0">
                    <a:moveTo>
                      <a:pt x="1" y="1"/>
                    </a:moveTo>
                    <a:lnTo>
                      <a:pt x="186" y="1664"/>
                    </a:lnTo>
                    <a:lnTo>
                      <a:pt x="8245" y="1664"/>
                    </a:lnTo>
                    <a:lnTo>
                      <a:pt x="8430" y="1"/>
                    </a:lnTo>
                    <a:close/>
                  </a:path>
                </a:pathLst>
              </a:custGeom>
              <a:solidFill>
                <a:srgbClr val="A9A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514;p43"/>
            <p:cNvGrpSpPr/>
            <p:nvPr/>
          </p:nvGrpSpPr>
          <p:grpSpPr>
            <a:xfrm>
              <a:off x="5585544" y="2116612"/>
              <a:ext cx="1141355" cy="999310"/>
              <a:chOff x="5261494" y="2204014"/>
              <a:chExt cx="1465342" cy="864306"/>
            </a:xfrm>
          </p:grpSpPr>
          <p:sp>
            <p:nvSpPr>
              <p:cNvPr id="91" name="Google Shape;1515;p43"/>
              <p:cNvSpPr/>
              <p:nvPr/>
            </p:nvSpPr>
            <p:spPr>
              <a:xfrm>
                <a:off x="5561676" y="2204014"/>
                <a:ext cx="820375" cy="347767"/>
              </a:xfrm>
              <a:custGeom>
                <a:avLst/>
                <a:gdLst/>
                <a:ahLst/>
                <a:cxnLst/>
                <a:rect l="l" t="t" r="r" b="b"/>
                <a:pathLst>
                  <a:path w="10205" h="7617" extrusionOk="0">
                    <a:moveTo>
                      <a:pt x="5103" y="1"/>
                    </a:moveTo>
                    <a:cubicBezTo>
                      <a:pt x="38" y="1"/>
                      <a:pt x="1" y="7432"/>
                      <a:pt x="1" y="7506"/>
                    </a:cubicBezTo>
                    <a:cubicBezTo>
                      <a:pt x="1" y="7543"/>
                      <a:pt x="38" y="7617"/>
                      <a:pt x="111" y="7617"/>
                    </a:cubicBezTo>
                    <a:cubicBezTo>
                      <a:pt x="185" y="7617"/>
                      <a:pt x="222" y="7543"/>
                      <a:pt x="222" y="7506"/>
                    </a:cubicBezTo>
                    <a:cubicBezTo>
                      <a:pt x="222" y="7432"/>
                      <a:pt x="296" y="222"/>
                      <a:pt x="5103" y="222"/>
                    </a:cubicBezTo>
                    <a:cubicBezTo>
                      <a:pt x="9909" y="222"/>
                      <a:pt x="9946" y="7432"/>
                      <a:pt x="9946" y="7506"/>
                    </a:cubicBezTo>
                    <a:cubicBezTo>
                      <a:pt x="9946" y="7543"/>
                      <a:pt x="10020" y="7617"/>
                      <a:pt x="10094" y="7617"/>
                    </a:cubicBezTo>
                    <a:cubicBezTo>
                      <a:pt x="10167" y="7617"/>
                      <a:pt x="10204" y="7543"/>
                      <a:pt x="10204" y="7506"/>
                    </a:cubicBezTo>
                    <a:cubicBezTo>
                      <a:pt x="10204" y="7395"/>
                      <a:pt x="10167" y="1"/>
                      <a:pt x="5103" y="1"/>
                    </a:cubicBezTo>
                    <a:close/>
                  </a:path>
                </a:pathLst>
              </a:custGeom>
              <a:solidFill>
                <a:srgbClr val="452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16;p43"/>
              <p:cNvSpPr/>
              <p:nvPr/>
            </p:nvSpPr>
            <p:spPr>
              <a:xfrm>
                <a:off x="5630009" y="2204014"/>
                <a:ext cx="823349" cy="347767"/>
              </a:xfrm>
              <a:custGeom>
                <a:avLst/>
                <a:gdLst/>
                <a:ahLst/>
                <a:cxnLst/>
                <a:rect l="l" t="t" r="r" b="b"/>
                <a:pathLst>
                  <a:path w="10242" h="7617" extrusionOk="0">
                    <a:moveTo>
                      <a:pt x="5140" y="1"/>
                    </a:moveTo>
                    <a:cubicBezTo>
                      <a:pt x="75" y="1"/>
                      <a:pt x="1" y="7432"/>
                      <a:pt x="1" y="7506"/>
                    </a:cubicBezTo>
                    <a:cubicBezTo>
                      <a:pt x="1" y="7543"/>
                      <a:pt x="75" y="7617"/>
                      <a:pt x="149" y="7617"/>
                    </a:cubicBezTo>
                    <a:cubicBezTo>
                      <a:pt x="223" y="7617"/>
                      <a:pt x="260" y="7543"/>
                      <a:pt x="260" y="7506"/>
                    </a:cubicBezTo>
                    <a:cubicBezTo>
                      <a:pt x="260" y="7432"/>
                      <a:pt x="334" y="222"/>
                      <a:pt x="5140" y="222"/>
                    </a:cubicBezTo>
                    <a:cubicBezTo>
                      <a:pt x="9946" y="222"/>
                      <a:pt x="9983" y="7432"/>
                      <a:pt x="9983" y="7506"/>
                    </a:cubicBezTo>
                    <a:cubicBezTo>
                      <a:pt x="9983" y="7543"/>
                      <a:pt x="10057" y="7617"/>
                      <a:pt x="10094" y="7617"/>
                    </a:cubicBezTo>
                    <a:cubicBezTo>
                      <a:pt x="10168" y="7617"/>
                      <a:pt x="10242" y="7543"/>
                      <a:pt x="10242" y="7506"/>
                    </a:cubicBezTo>
                    <a:cubicBezTo>
                      <a:pt x="10242" y="7395"/>
                      <a:pt x="10205" y="1"/>
                      <a:pt x="51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17;p43"/>
              <p:cNvSpPr/>
              <p:nvPr/>
            </p:nvSpPr>
            <p:spPr>
              <a:xfrm>
                <a:off x="5356598" y="2477461"/>
                <a:ext cx="1370239" cy="590842"/>
              </a:xfrm>
              <a:custGeom>
                <a:avLst/>
                <a:gdLst/>
                <a:ahLst/>
                <a:cxnLst/>
                <a:rect l="l" t="t" r="r" b="b"/>
                <a:pathLst>
                  <a:path w="17045" h="12941" extrusionOk="0">
                    <a:moveTo>
                      <a:pt x="1" y="1"/>
                    </a:moveTo>
                    <a:lnTo>
                      <a:pt x="1" y="12941"/>
                    </a:lnTo>
                    <a:lnTo>
                      <a:pt x="17044" y="12941"/>
                    </a:lnTo>
                    <a:lnTo>
                      <a:pt x="1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18;p43"/>
              <p:cNvSpPr/>
              <p:nvPr/>
            </p:nvSpPr>
            <p:spPr>
              <a:xfrm>
                <a:off x="5261494" y="2477461"/>
                <a:ext cx="95181" cy="590842"/>
              </a:xfrm>
              <a:custGeom>
                <a:avLst/>
                <a:gdLst/>
                <a:ahLst/>
                <a:cxnLst/>
                <a:rect l="l" t="t" r="r" b="b"/>
                <a:pathLst>
                  <a:path w="1184" h="12941" extrusionOk="0">
                    <a:moveTo>
                      <a:pt x="1184" y="1"/>
                    </a:moveTo>
                    <a:lnTo>
                      <a:pt x="1" y="518"/>
                    </a:lnTo>
                    <a:lnTo>
                      <a:pt x="1" y="12090"/>
                    </a:lnTo>
                    <a:lnTo>
                      <a:pt x="1184" y="12941"/>
                    </a:lnTo>
                    <a:lnTo>
                      <a:pt x="1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19;p43"/>
              <p:cNvSpPr/>
              <p:nvPr/>
            </p:nvSpPr>
            <p:spPr>
              <a:xfrm>
                <a:off x="5621085" y="2477461"/>
                <a:ext cx="41722" cy="135098"/>
              </a:xfrm>
              <a:custGeom>
                <a:avLst/>
                <a:gdLst/>
                <a:ahLst/>
                <a:cxnLst/>
                <a:rect l="l" t="t" r="r" b="b"/>
                <a:pathLst>
                  <a:path w="519" h="2959" extrusionOk="0">
                    <a:moveTo>
                      <a:pt x="1" y="1"/>
                    </a:moveTo>
                    <a:lnTo>
                      <a:pt x="1" y="2958"/>
                    </a:lnTo>
                    <a:lnTo>
                      <a:pt x="519" y="2958"/>
                    </a:lnTo>
                    <a:lnTo>
                      <a:pt x="519" y="1"/>
                    </a:lnTo>
                    <a:close/>
                  </a:path>
                </a:pathLst>
              </a:custGeom>
              <a:solidFill>
                <a:srgbClr val="C7B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20;p43"/>
              <p:cNvSpPr/>
              <p:nvPr/>
            </p:nvSpPr>
            <p:spPr>
              <a:xfrm>
                <a:off x="6423634" y="2477461"/>
                <a:ext cx="38667" cy="135098"/>
              </a:xfrm>
              <a:custGeom>
                <a:avLst/>
                <a:gdLst/>
                <a:ahLst/>
                <a:cxnLst/>
                <a:rect l="l" t="t" r="r" b="b"/>
                <a:pathLst>
                  <a:path w="481" h="2959" extrusionOk="0">
                    <a:moveTo>
                      <a:pt x="0" y="1"/>
                    </a:moveTo>
                    <a:lnTo>
                      <a:pt x="0" y="2958"/>
                    </a:lnTo>
                    <a:lnTo>
                      <a:pt x="481" y="2958"/>
                    </a:lnTo>
                    <a:lnTo>
                      <a:pt x="481" y="1"/>
                    </a:lnTo>
                    <a:close/>
                  </a:path>
                </a:pathLst>
              </a:custGeom>
              <a:solidFill>
                <a:srgbClr val="C7B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21;p43"/>
              <p:cNvSpPr/>
              <p:nvPr/>
            </p:nvSpPr>
            <p:spPr>
              <a:xfrm>
                <a:off x="5261494" y="2985590"/>
                <a:ext cx="95181" cy="82730"/>
              </a:xfrm>
              <a:custGeom>
                <a:avLst/>
                <a:gdLst/>
                <a:ahLst/>
                <a:cxnLst/>
                <a:rect l="l" t="t" r="r" b="b"/>
                <a:pathLst>
                  <a:path w="1184" h="1812" extrusionOk="0">
                    <a:moveTo>
                      <a:pt x="592" y="0"/>
                    </a:moveTo>
                    <a:lnTo>
                      <a:pt x="1" y="961"/>
                    </a:lnTo>
                    <a:lnTo>
                      <a:pt x="1184" y="1812"/>
                    </a:lnTo>
                    <a:lnTo>
                      <a:pt x="592" y="0"/>
                    </a:lnTo>
                    <a:close/>
                  </a:path>
                </a:pathLst>
              </a:custGeom>
              <a:solidFill>
                <a:srgbClr val="B6A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22;p43"/>
              <p:cNvSpPr/>
              <p:nvPr/>
            </p:nvSpPr>
            <p:spPr>
              <a:xfrm>
                <a:off x="5309086" y="2477461"/>
                <a:ext cx="47591" cy="590842"/>
              </a:xfrm>
              <a:custGeom>
                <a:avLst/>
                <a:gdLst/>
                <a:ahLst/>
                <a:cxnLst/>
                <a:rect l="l" t="t" r="r" b="b"/>
                <a:pathLst>
                  <a:path w="592" h="12941" extrusionOk="0">
                    <a:moveTo>
                      <a:pt x="592" y="1"/>
                    </a:moveTo>
                    <a:lnTo>
                      <a:pt x="0" y="260"/>
                    </a:lnTo>
                    <a:lnTo>
                      <a:pt x="0" y="11129"/>
                    </a:lnTo>
                    <a:lnTo>
                      <a:pt x="592" y="12941"/>
                    </a:lnTo>
                    <a:lnTo>
                      <a:pt x="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523;p43"/>
            <p:cNvGrpSpPr/>
            <p:nvPr/>
          </p:nvGrpSpPr>
          <p:grpSpPr>
            <a:xfrm>
              <a:off x="2417144" y="2062542"/>
              <a:ext cx="1141319" cy="1048230"/>
              <a:chOff x="2417164" y="2063889"/>
              <a:chExt cx="1512883" cy="999362"/>
            </a:xfrm>
          </p:grpSpPr>
          <p:sp>
            <p:nvSpPr>
              <p:cNvPr id="83" name="Google Shape;1524;p43"/>
              <p:cNvSpPr/>
              <p:nvPr/>
            </p:nvSpPr>
            <p:spPr>
              <a:xfrm>
                <a:off x="2854091" y="2063889"/>
                <a:ext cx="754938" cy="322473"/>
              </a:xfrm>
              <a:custGeom>
                <a:avLst/>
                <a:gdLst/>
                <a:ahLst/>
                <a:cxnLst/>
                <a:rect l="l" t="t" r="r" b="b"/>
                <a:pathLst>
                  <a:path w="9391" h="7063" extrusionOk="0">
                    <a:moveTo>
                      <a:pt x="4696" y="1"/>
                    </a:moveTo>
                    <a:cubicBezTo>
                      <a:pt x="37" y="1"/>
                      <a:pt x="0" y="6767"/>
                      <a:pt x="0" y="6841"/>
                    </a:cubicBezTo>
                    <a:cubicBezTo>
                      <a:pt x="0" y="6951"/>
                      <a:pt x="111" y="7062"/>
                      <a:pt x="222" y="7062"/>
                    </a:cubicBezTo>
                    <a:cubicBezTo>
                      <a:pt x="333" y="7062"/>
                      <a:pt x="407" y="6951"/>
                      <a:pt x="407" y="6841"/>
                    </a:cubicBezTo>
                    <a:cubicBezTo>
                      <a:pt x="407" y="6767"/>
                      <a:pt x="444" y="408"/>
                      <a:pt x="4696" y="408"/>
                    </a:cubicBezTo>
                    <a:cubicBezTo>
                      <a:pt x="8910" y="408"/>
                      <a:pt x="8984" y="6767"/>
                      <a:pt x="8984" y="6841"/>
                    </a:cubicBezTo>
                    <a:cubicBezTo>
                      <a:pt x="8984" y="6951"/>
                      <a:pt x="9058" y="7062"/>
                      <a:pt x="9169" y="7062"/>
                    </a:cubicBezTo>
                    <a:cubicBezTo>
                      <a:pt x="9317" y="7062"/>
                      <a:pt x="9391" y="6951"/>
                      <a:pt x="9391" y="6841"/>
                    </a:cubicBezTo>
                    <a:cubicBezTo>
                      <a:pt x="9391" y="6767"/>
                      <a:pt x="9354" y="1"/>
                      <a:pt x="4696" y="1"/>
                    </a:cubicBezTo>
                    <a:close/>
                  </a:path>
                </a:pathLst>
              </a:custGeom>
              <a:solidFill>
                <a:srgbClr val="965E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25;p43"/>
              <p:cNvSpPr/>
              <p:nvPr/>
            </p:nvSpPr>
            <p:spPr>
              <a:xfrm>
                <a:off x="2455832" y="2305284"/>
                <a:ext cx="1352312" cy="654990"/>
              </a:xfrm>
              <a:custGeom>
                <a:avLst/>
                <a:gdLst/>
                <a:ahLst/>
                <a:cxnLst/>
                <a:rect l="l" t="t" r="r" b="b"/>
                <a:pathLst>
                  <a:path w="16822" h="14346" extrusionOk="0">
                    <a:moveTo>
                      <a:pt x="0" y="1"/>
                    </a:moveTo>
                    <a:lnTo>
                      <a:pt x="0" y="14345"/>
                    </a:lnTo>
                    <a:lnTo>
                      <a:pt x="16822" y="14345"/>
                    </a:lnTo>
                    <a:lnTo>
                      <a:pt x="168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6;p43"/>
              <p:cNvSpPr/>
              <p:nvPr/>
            </p:nvSpPr>
            <p:spPr>
              <a:xfrm>
                <a:off x="3808097" y="2305284"/>
                <a:ext cx="92207" cy="654990"/>
              </a:xfrm>
              <a:custGeom>
                <a:avLst/>
                <a:gdLst/>
                <a:ahLst/>
                <a:cxnLst/>
                <a:rect l="l" t="t" r="r" b="b"/>
                <a:pathLst>
                  <a:path w="1147" h="14346" extrusionOk="0">
                    <a:moveTo>
                      <a:pt x="1" y="1"/>
                    </a:moveTo>
                    <a:lnTo>
                      <a:pt x="1" y="14345"/>
                    </a:lnTo>
                    <a:lnTo>
                      <a:pt x="1147" y="14345"/>
                    </a:lnTo>
                    <a:lnTo>
                      <a:pt x="1147" y="518"/>
                    </a:lnTo>
                    <a:lnTo>
                      <a:pt x="1" y="1"/>
                    </a:lnTo>
                    <a:close/>
                  </a:path>
                </a:pathLst>
              </a:custGeom>
              <a:solidFill>
                <a:srgbClr val="965E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7;p43"/>
              <p:cNvSpPr/>
              <p:nvPr/>
            </p:nvSpPr>
            <p:spPr>
              <a:xfrm>
                <a:off x="3769509" y="2960249"/>
                <a:ext cx="160538" cy="103001"/>
              </a:xfrm>
              <a:custGeom>
                <a:avLst/>
                <a:gdLst/>
                <a:ahLst/>
                <a:cxnLst/>
                <a:rect l="l" t="t" r="r" b="b"/>
                <a:pathLst>
                  <a:path w="1997" h="2256" extrusionOk="0">
                    <a:moveTo>
                      <a:pt x="481" y="0"/>
                    </a:moveTo>
                    <a:lnTo>
                      <a:pt x="0" y="2256"/>
                    </a:lnTo>
                    <a:lnTo>
                      <a:pt x="0" y="2256"/>
                    </a:lnTo>
                    <a:lnTo>
                      <a:pt x="1997" y="1849"/>
                    </a:lnTo>
                    <a:lnTo>
                      <a:pt x="1627" y="0"/>
                    </a:lnTo>
                    <a:close/>
                  </a:path>
                </a:pathLst>
              </a:custGeom>
              <a:solidFill>
                <a:srgbClr val="995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8;p43"/>
              <p:cNvSpPr/>
              <p:nvPr/>
            </p:nvSpPr>
            <p:spPr>
              <a:xfrm>
                <a:off x="2417164" y="2960249"/>
                <a:ext cx="1390979" cy="103001"/>
              </a:xfrm>
              <a:custGeom>
                <a:avLst/>
                <a:gdLst/>
                <a:ahLst/>
                <a:cxnLst/>
                <a:rect l="l" t="t" r="r" b="b"/>
                <a:pathLst>
                  <a:path w="17303" h="2256" extrusionOk="0">
                    <a:moveTo>
                      <a:pt x="481" y="0"/>
                    </a:moveTo>
                    <a:lnTo>
                      <a:pt x="1" y="2256"/>
                    </a:lnTo>
                    <a:lnTo>
                      <a:pt x="16822" y="2256"/>
                    </a:lnTo>
                    <a:lnTo>
                      <a:pt x="17303" y="0"/>
                    </a:lnTo>
                    <a:close/>
                  </a:path>
                </a:pathLst>
              </a:custGeom>
              <a:solidFill>
                <a:srgbClr val="C79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9;p43"/>
              <p:cNvSpPr/>
              <p:nvPr/>
            </p:nvSpPr>
            <p:spPr>
              <a:xfrm>
                <a:off x="2720320" y="2347517"/>
                <a:ext cx="101130" cy="57436"/>
              </a:xfrm>
              <a:custGeom>
                <a:avLst/>
                <a:gdLst/>
                <a:ahLst/>
                <a:cxnLst/>
                <a:rect l="l" t="t" r="r" b="b"/>
                <a:pathLst>
                  <a:path w="1258" h="1258" extrusionOk="0">
                    <a:moveTo>
                      <a:pt x="629" y="370"/>
                    </a:moveTo>
                    <a:cubicBezTo>
                      <a:pt x="777" y="370"/>
                      <a:pt x="888" y="481"/>
                      <a:pt x="888" y="629"/>
                    </a:cubicBezTo>
                    <a:cubicBezTo>
                      <a:pt x="888" y="776"/>
                      <a:pt x="777" y="887"/>
                      <a:pt x="629" y="887"/>
                    </a:cubicBezTo>
                    <a:cubicBezTo>
                      <a:pt x="481" y="887"/>
                      <a:pt x="370" y="776"/>
                      <a:pt x="370" y="629"/>
                    </a:cubicBezTo>
                    <a:cubicBezTo>
                      <a:pt x="370" y="481"/>
                      <a:pt x="481" y="370"/>
                      <a:pt x="629" y="370"/>
                    </a:cubicBezTo>
                    <a:close/>
                    <a:moveTo>
                      <a:pt x="629" y="0"/>
                    </a:moveTo>
                    <a:cubicBezTo>
                      <a:pt x="296" y="0"/>
                      <a:pt x="1" y="296"/>
                      <a:pt x="1" y="629"/>
                    </a:cubicBezTo>
                    <a:cubicBezTo>
                      <a:pt x="1" y="998"/>
                      <a:pt x="296" y="1257"/>
                      <a:pt x="629" y="1257"/>
                    </a:cubicBezTo>
                    <a:cubicBezTo>
                      <a:pt x="999" y="1257"/>
                      <a:pt x="1258" y="998"/>
                      <a:pt x="1258" y="629"/>
                    </a:cubicBezTo>
                    <a:cubicBezTo>
                      <a:pt x="1258" y="296"/>
                      <a:pt x="999" y="0"/>
                      <a:pt x="629" y="0"/>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30;p43"/>
              <p:cNvSpPr/>
              <p:nvPr/>
            </p:nvSpPr>
            <p:spPr>
              <a:xfrm>
                <a:off x="3442557" y="2347517"/>
                <a:ext cx="101130" cy="57436"/>
              </a:xfrm>
              <a:custGeom>
                <a:avLst/>
                <a:gdLst/>
                <a:ahLst/>
                <a:cxnLst/>
                <a:rect l="l" t="t" r="r" b="b"/>
                <a:pathLst>
                  <a:path w="1258" h="1258" extrusionOk="0">
                    <a:moveTo>
                      <a:pt x="629" y="370"/>
                    </a:moveTo>
                    <a:cubicBezTo>
                      <a:pt x="777" y="370"/>
                      <a:pt x="888" y="481"/>
                      <a:pt x="888" y="629"/>
                    </a:cubicBezTo>
                    <a:cubicBezTo>
                      <a:pt x="888" y="776"/>
                      <a:pt x="777" y="887"/>
                      <a:pt x="629" y="887"/>
                    </a:cubicBezTo>
                    <a:cubicBezTo>
                      <a:pt x="481" y="887"/>
                      <a:pt x="370" y="776"/>
                      <a:pt x="370" y="629"/>
                    </a:cubicBezTo>
                    <a:cubicBezTo>
                      <a:pt x="370" y="481"/>
                      <a:pt x="481" y="370"/>
                      <a:pt x="629" y="370"/>
                    </a:cubicBezTo>
                    <a:close/>
                    <a:moveTo>
                      <a:pt x="629" y="0"/>
                    </a:moveTo>
                    <a:cubicBezTo>
                      <a:pt x="296" y="0"/>
                      <a:pt x="0" y="296"/>
                      <a:pt x="0" y="629"/>
                    </a:cubicBezTo>
                    <a:cubicBezTo>
                      <a:pt x="0" y="998"/>
                      <a:pt x="296" y="1257"/>
                      <a:pt x="629" y="1257"/>
                    </a:cubicBezTo>
                    <a:cubicBezTo>
                      <a:pt x="999" y="1257"/>
                      <a:pt x="1257" y="998"/>
                      <a:pt x="1257" y="629"/>
                    </a:cubicBezTo>
                    <a:cubicBezTo>
                      <a:pt x="1257" y="296"/>
                      <a:pt x="999" y="0"/>
                      <a:pt x="629" y="0"/>
                    </a:cubicBezTo>
                    <a:close/>
                  </a:path>
                </a:pathLst>
              </a:custGeom>
              <a:solidFill>
                <a:srgbClr val="E3E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31;p43"/>
              <p:cNvSpPr/>
              <p:nvPr/>
            </p:nvSpPr>
            <p:spPr>
              <a:xfrm>
                <a:off x="2753039" y="2063889"/>
                <a:ext cx="757912" cy="322473"/>
              </a:xfrm>
              <a:custGeom>
                <a:avLst/>
                <a:gdLst/>
                <a:ahLst/>
                <a:cxnLst/>
                <a:rect l="l" t="t" r="r" b="b"/>
                <a:pathLst>
                  <a:path w="9428" h="7063" extrusionOk="0">
                    <a:moveTo>
                      <a:pt x="4696" y="1"/>
                    </a:moveTo>
                    <a:cubicBezTo>
                      <a:pt x="74" y="1"/>
                      <a:pt x="0" y="6767"/>
                      <a:pt x="0" y="6841"/>
                    </a:cubicBezTo>
                    <a:cubicBezTo>
                      <a:pt x="0" y="6951"/>
                      <a:pt x="111" y="7062"/>
                      <a:pt x="222" y="7062"/>
                    </a:cubicBezTo>
                    <a:cubicBezTo>
                      <a:pt x="333" y="7062"/>
                      <a:pt x="444" y="6951"/>
                      <a:pt x="444" y="6841"/>
                    </a:cubicBezTo>
                    <a:cubicBezTo>
                      <a:pt x="444" y="6767"/>
                      <a:pt x="481" y="408"/>
                      <a:pt x="4696" y="408"/>
                    </a:cubicBezTo>
                    <a:cubicBezTo>
                      <a:pt x="8947" y="408"/>
                      <a:pt x="8984" y="6767"/>
                      <a:pt x="8984" y="6841"/>
                    </a:cubicBezTo>
                    <a:cubicBezTo>
                      <a:pt x="8984" y="6951"/>
                      <a:pt x="9095" y="7062"/>
                      <a:pt x="9206" y="7062"/>
                    </a:cubicBezTo>
                    <a:cubicBezTo>
                      <a:pt x="9317" y="7062"/>
                      <a:pt x="9428" y="6951"/>
                      <a:pt x="9428" y="6841"/>
                    </a:cubicBezTo>
                    <a:cubicBezTo>
                      <a:pt x="9428" y="6767"/>
                      <a:pt x="9354" y="1"/>
                      <a:pt x="4696" y="1"/>
                    </a:cubicBezTo>
                    <a:close/>
                  </a:path>
                </a:pathLst>
              </a:custGeom>
              <a:solidFill>
                <a:srgbClr val="D8B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1532;p43"/>
            <p:cNvSpPr/>
            <p:nvPr/>
          </p:nvSpPr>
          <p:spPr>
            <a:xfrm>
              <a:off x="3829500" y="3393400"/>
              <a:ext cx="1485000" cy="104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33;p43"/>
            <p:cNvSpPr txBox="1"/>
            <p:nvPr/>
          </p:nvSpPr>
          <p:spPr>
            <a:xfrm>
              <a:off x="2704163" y="2550493"/>
              <a:ext cx="529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A</a:t>
              </a:r>
              <a:endParaRPr sz="3000">
                <a:solidFill>
                  <a:schemeClr val="lt1"/>
                </a:solidFill>
                <a:latin typeface="Fira Sans Extra Condensed Medium"/>
                <a:ea typeface="Fira Sans Extra Condensed Medium"/>
                <a:cs typeface="Fira Sans Extra Condensed Medium"/>
                <a:sym typeface="Fira Sans Extra Condensed Medium"/>
              </a:endParaRPr>
            </a:p>
          </p:txBody>
        </p:sp>
        <p:sp>
          <p:nvSpPr>
            <p:cNvPr id="81" name="Google Shape;1534;p43"/>
            <p:cNvSpPr txBox="1"/>
            <p:nvPr/>
          </p:nvSpPr>
          <p:spPr>
            <a:xfrm>
              <a:off x="4329650" y="2550493"/>
              <a:ext cx="529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B</a:t>
              </a:r>
              <a:endParaRPr sz="3000">
                <a:solidFill>
                  <a:schemeClr val="lt1"/>
                </a:solidFill>
                <a:latin typeface="Fira Sans Extra Condensed Medium"/>
                <a:ea typeface="Fira Sans Extra Condensed Medium"/>
                <a:cs typeface="Fira Sans Extra Condensed Medium"/>
                <a:sym typeface="Fira Sans Extra Condensed Medium"/>
              </a:endParaRPr>
            </a:p>
          </p:txBody>
        </p:sp>
        <p:sp>
          <p:nvSpPr>
            <p:cNvPr id="82" name="Google Shape;1535;p43"/>
            <p:cNvSpPr txBox="1"/>
            <p:nvPr/>
          </p:nvSpPr>
          <p:spPr>
            <a:xfrm>
              <a:off x="5910625" y="2550493"/>
              <a:ext cx="5292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Fira Sans Extra Condensed Medium"/>
                  <a:ea typeface="Fira Sans Extra Condensed Medium"/>
                  <a:cs typeface="Fira Sans Extra Condensed Medium"/>
                  <a:sym typeface="Fira Sans Extra Condensed Medium"/>
                </a:rPr>
                <a:t>C</a:t>
              </a:r>
              <a:endParaRPr sz="30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119" name="Oval 118"/>
          <p:cNvSpPr/>
          <p:nvPr/>
        </p:nvSpPr>
        <p:spPr>
          <a:xfrm>
            <a:off x="10938681" y="5870717"/>
            <a:ext cx="300250" cy="3002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7"/>
          <p:cNvSpPr/>
          <p:nvPr/>
        </p:nvSpPr>
        <p:spPr>
          <a:xfrm>
            <a:off x="7085160" y="5811186"/>
            <a:ext cx="3549626" cy="421654"/>
          </a:xfrm>
          <a:prstGeom prst="rect">
            <a:avLst/>
          </a:prstGeom>
        </p:spPr>
        <p:txBody>
          <a:bodyPr wrap="square">
            <a:spAutoFit/>
          </a:bodyPr>
          <a:lstStyle/>
          <a:p>
            <a:pPr algn="r">
              <a:lnSpc>
                <a:spcPct val="107000"/>
              </a:lnSpc>
              <a:spcAft>
                <a:spcPts val="800"/>
              </a:spcAft>
            </a:pP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Đánh</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giá</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từ</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khách</a:t>
            </a:r>
            <a:r>
              <a:rPr lang="en-US" sz="20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0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endParaRPr lang="en-US" sz="20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548300" y="1713474"/>
            <a:ext cx="1730863" cy="4330700"/>
          </a:xfrm>
          <a:custGeom>
            <a:avLst/>
            <a:gdLst>
              <a:gd name="T0" fmla="*/ 800 w 800"/>
              <a:gd name="T1" fmla="*/ 48 h 1600"/>
              <a:gd name="T2" fmla="*/ 800 w 800"/>
              <a:gd name="T3" fmla="*/ 1552 h 1600"/>
              <a:gd name="T4" fmla="*/ 752 w 800"/>
              <a:gd name="T5" fmla="*/ 1600 h 1600"/>
              <a:gd name="T6" fmla="*/ 48 w 800"/>
              <a:gd name="T7" fmla="*/ 1600 h 1600"/>
              <a:gd name="T8" fmla="*/ 0 w 800"/>
              <a:gd name="T9" fmla="*/ 1552 h 1600"/>
              <a:gd name="T10" fmla="*/ 0 w 800"/>
              <a:gd name="T11" fmla="*/ 48 h 1600"/>
              <a:gd name="T12" fmla="*/ 48 w 800"/>
              <a:gd name="T13" fmla="*/ 0 h 1600"/>
              <a:gd name="T14" fmla="*/ 752 w 800"/>
              <a:gd name="T15" fmla="*/ 0 h 1600"/>
              <a:gd name="T16" fmla="*/ 800 w 800"/>
              <a:gd name="T17" fmla="*/ 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1600">
                <a:moveTo>
                  <a:pt x="800" y="48"/>
                </a:moveTo>
                <a:cubicBezTo>
                  <a:pt x="800" y="1552"/>
                  <a:pt x="800" y="1552"/>
                  <a:pt x="800" y="1552"/>
                </a:cubicBezTo>
                <a:cubicBezTo>
                  <a:pt x="800" y="1578"/>
                  <a:pt x="778" y="1600"/>
                  <a:pt x="752" y="1600"/>
                </a:cubicBezTo>
                <a:cubicBezTo>
                  <a:pt x="48" y="1600"/>
                  <a:pt x="48" y="1600"/>
                  <a:pt x="48" y="1600"/>
                </a:cubicBezTo>
                <a:cubicBezTo>
                  <a:pt x="22" y="1600"/>
                  <a:pt x="0" y="1578"/>
                  <a:pt x="0" y="1552"/>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248FDA"/>
          </a:solidFill>
          <a:ln>
            <a:noFill/>
          </a:ln>
        </p:spPr>
        <p:txBody>
          <a:bodyPr vert="horz" wrap="square" lIns="91440" tIns="45720" rIns="91440" bIns="45720" numCol="1" anchor="t" anchorCtr="0" compatLnSpc="1"/>
          <a:lstStyle/>
          <a:p>
            <a:endParaRPr lang="en-US"/>
          </a:p>
        </p:txBody>
      </p:sp>
      <p:sp>
        <p:nvSpPr>
          <p:cNvPr id="7" name="Freeform 6"/>
          <p:cNvSpPr/>
          <p:nvPr/>
        </p:nvSpPr>
        <p:spPr bwMode="auto">
          <a:xfrm>
            <a:off x="548300" y="1713474"/>
            <a:ext cx="1730863" cy="1640205"/>
          </a:xfrm>
          <a:custGeom>
            <a:avLst/>
            <a:gdLst>
              <a:gd name="T0" fmla="*/ 800 w 800"/>
              <a:gd name="T1" fmla="*/ 48 h 606"/>
              <a:gd name="T2" fmla="*/ 800 w 800"/>
              <a:gd name="T3" fmla="*/ 488 h 606"/>
              <a:gd name="T4" fmla="*/ 244 w 800"/>
              <a:gd name="T5" fmla="*/ 488 h 606"/>
              <a:gd name="T6" fmla="*/ 244 w 800"/>
              <a:gd name="T7" fmla="*/ 606 h 606"/>
              <a:gd name="T8" fmla="*/ 128 w 800"/>
              <a:gd name="T9" fmla="*/ 488 h 606"/>
              <a:gd name="T10" fmla="*/ 0 w 800"/>
              <a:gd name="T11" fmla="*/ 488 h 606"/>
              <a:gd name="T12" fmla="*/ 0 w 800"/>
              <a:gd name="T13" fmla="*/ 48 h 606"/>
              <a:gd name="T14" fmla="*/ 48 w 800"/>
              <a:gd name="T15" fmla="*/ 0 h 606"/>
              <a:gd name="T16" fmla="*/ 752 w 800"/>
              <a:gd name="T17" fmla="*/ 0 h 606"/>
              <a:gd name="T18" fmla="*/ 800 w 800"/>
              <a:gd name="T19" fmla="*/ 4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606">
                <a:moveTo>
                  <a:pt x="800" y="48"/>
                </a:moveTo>
                <a:cubicBezTo>
                  <a:pt x="800" y="488"/>
                  <a:pt x="800" y="488"/>
                  <a:pt x="800" y="488"/>
                </a:cubicBezTo>
                <a:cubicBezTo>
                  <a:pt x="244" y="488"/>
                  <a:pt x="244" y="488"/>
                  <a:pt x="244" y="488"/>
                </a:cubicBezTo>
                <a:cubicBezTo>
                  <a:pt x="244" y="606"/>
                  <a:pt x="244" y="606"/>
                  <a:pt x="244" y="606"/>
                </a:cubicBezTo>
                <a:cubicBezTo>
                  <a:pt x="128" y="488"/>
                  <a:pt x="128" y="488"/>
                  <a:pt x="128" y="488"/>
                </a:cubicBezTo>
                <a:cubicBezTo>
                  <a:pt x="0" y="488"/>
                  <a:pt x="0" y="488"/>
                  <a:pt x="0" y="488"/>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404040"/>
          </a:solidFill>
          <a:ln>
            <a:noFill/>
          </a:ln>
        </p:spPr>
        <p:txBody>
          <a:bodyPr vert="horz" wrap="square" lIns="91440" tIns="45720" rIns="91440" bIns="45720" numCol="1" anchor="t" anchorCtr="0" compatLnSpc="1"/>
          <a:lstStyle/>
          <a:p>
            <a:endParaRPr lang="en-US"/>
          </a:p>
        </p:txBody>
      </p:sp>
      <p:sp>
        <p:nvSpPr>
          <p:cNvPr id="8" name="Freeform 7"/>
          <p:cNvSpPr/>
          <p:nvPr/>
        </p:nvSpPr>
        <p:spPr bwMode="auto">
          <a:xfrm>
            <a:off x="2531110" y="1710934"/>
            <a:ext cx="1686549" cy="4330700"/>
          </a:xfrm>
          <a:custGeom>
            <a:avLst/>
            <a:gdLst>
              <a:gd name="T0" fmla="*/ 800 w 800"/>
              <a:gd name="T1" fmla="*/ 48 h 1600"/>
              <a:gd name="T2" fmla="*/ 800 w 800"/>
              <a:gd name="T3" fmla="*/ 1552 h 1600"/>
              <a:gd name="T4" fmla="*/ 752 w 800"/>
              <a:gd name="T5" fmla="*/ 1600 h 1600"/>
              <a:gd name="T6" fmla="*/ 48 w 800"/>
              <a:gd name="T7" fmla="*/ 1600 h 1600"/>
              <a:gd name="T8" fmla="*/ 0 w 800"/>
              <a:gd name="T9" fmla="*/ 1552 h 1600"/>
              <a:gd name="T10" fmla="*/ 0 w 800"/>
              <a:gd name="T11" fmla="*/ 48 h 1600"/>
              <a:gd name="T12" fmla="*/ 48 w 800"/>
              <a:gd name="T13" fmla="*/ 0 h 1600"/>
              <a:gd name="T14" fmla="*/ 752 w 800"/>
              <a:gd name="T15" fmla="*/ 0 h 1600"/>
              <a:gd name="T16" fmla="*/ 800 w 800"/>
              <a:gd name="T17" fmla="*/ 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1600">
                <a:moveTo>
                  <a:pt x="800" y="48"/>
                </a:moveTo>
                <a:cubicBezTo>
                  <a:pt x="800" y="1552"/>
                  <a:pt x="800" y="1552"/>
                  <a:pt x="800" y="1552"/>
                </a:cubicBezTo>
                <a:cubicBezTo>
                  <a:pt x="800" y="1578"/>
                  <a:pt x="778" y="1600"/>
                  <a:pt x="752" y="1600"/>
                </a:cubicBezTo>
                <a:cubicBezTo>
                  <a:pt x="48" y="1600"/>
                  <a:pt x="48" y="1600"/>
                  <a:pt x="48" y="1600"/>
                </a:cubicBezTo>
                <a:cubicBezTo>
                  <a:pt x="22" y="1600"/>
                  <a:pt x="0" y="1578"/>
                  <a:pt x="0" y="1552"/>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00A099"/>
          </a:solidFill>
          <a:ln>
            <a:noFill/>
          </a:ln>
        </p:spPr>
        <p:txBody>
          <a:bodyPr vert="horz" wrap="square" lIns="91440" tIns="45720" rIns="91440" bIns="45720" numCol="1" anchor="t" anchorCtr="0" compatLnSpc="1"/>
          <a:lstStyle/>
          <a:p>
            <a:r>
              <a:rPr lang="en-US" dirty="0"/>
              <a:t>v</a:t>
            </a:r>
          </a:p>
        </p:txBody>
      </p:sp>
      <p:sp>
        <p:nvSpPr>
          <p:cNvPr id="9" name="Freeform 8"/>
          <p:cNvSpPr/>
          <p:nvPr/>
        </p:nvSpPr>
        <p:spPr bwMode="auto">
          <a:xfrm>
            <a:off x="2531110" y="1710934"/>
            <a:ext cx="1686549" cy="1640205"/>
          </a:xfrm>
          <a:custGeom>
            <a:avLst/>
            <a:gdLst>
              <a:gd name="T0" fmla="*/ 800 w 800"/>
              <a:gd name="T1" fmla="*/ 48 h 606"/>
              <a:gd name="T2" fmla="*/ 800 w 800"/>
              <a:gd name="T3" fmla="*/ 488 h 606"/>
              <a:gd name="T4" fmla="*/ 244 w 800"/>
              <a:gd name="T5" fmla="*/ 488 h 606"/>
              <a:gd name="T6" fmla="*/ 244 w 800"/>
              <a:gd name="T7" fmla="*/ 606 h 606"/>
              <a:gd name="T8" fmla="*/ 128 w 800"/>
              <a:gd name="T9" fmla="*/ 488 h 606"/>
              <a:gd name="T10" fmla="*/ 0 w 800"/>
              <a:gd name="T11" fmla="*/ 488 h 606"/>
              <a:gd name="T12" fmla="*/ 0 w 800"/>
              <a:gd name="T13" fmla="*/ 48 h 606"/>
              <a:gd name="T14" fmla="*/ 48 w 800"/>
              <a:gd name="T15" fmla="*/ 0 h 606"/>
              <a:gd name="T16" fmla="*/ 752 w 800"/>
              <a:gd name="T17" fmla="*/ 0 h 606"/>
              <a:gd name="T18" fmla="*/ 800 w 800"/>
              <a:gd name="T19" fmla="*/ 4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606">
                <a:moveTo>
                  <a:pt x="800" y="48"/>
                </a:moveTo>
                <a:cubicBezTo>
                  <a:pt x="800" y="488"/>
                  <a:pt x="800" y="488"/>
                  <a:pt x="800" y="488"/>
                </a:cubicBezTo>
                <a:cubicBezTo>
                  <a:pt x="244" y="488"/>
                  <a:pt x="244" y="488"/>
                  <a:pt x="244" y="488"/>
                </a:cubicBezTo>
                <a:cubicBezTo>
                  <a:pt x="244" y="606"/>
                  <a:pt x="244" y="606"/>
                  <a:pt x="244" y="606"/>
                </a:cubicBezTo>
                <a:cubicBezTo>
                  <a:pt x="128" y="488"/>
                  <a:pt x="128" y="488"/>
                  <a:pt x="128" y="488"/>
                </a:cubicBezTo>
                <a:cubicBezTo>
                  <a:pt x="0" y="488"/>
                  <a:pt x="0" y="488"/>
                  <a:pt x="0" y="488"/>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404040"/>
          </a:solidFill>
          <a:ln>
            <a:noFill/>
          </a:ln>
        </p:spPr>
        <p:txBody>
          <a:bodyPr vert="horz" wrap="square" lIns="91440" tIns="45720" rIns="91440" bIns="45720" numCol="1" anchor="t" anchorCtr="0" compatLnSpc="1"/>
          <a:lstStyle/>
          <a:p>
            <a:endParaRPr lang="en-US"/>
          </a:p>
        </p:txBody>
      </p:sp>
      <p:sp>
        <p:nvSpPr>
          <p:cNvPr id="10" name="Freeform 9"/>
          <p:cNvSpPr/>
          <p:nvPr/>
        </p:nvSpPr>
        <p:spPr bwMode="auto">
          <a:xfrm>
            <a:off x="4497536" y="1712839"/>
            <a:ext cx="1605971" cy="4330700"/>
          </a:xfrm>
          <a:custGeom>
            <a:avLst/>
            <a:gdLst>
              <a:gd name="T0" fmla="*/ 800 w 800"/>
              <a:gd name="T1" fmla="*/ 48 h 1600"/>
              <a:gd name="T2" fmla="*/ 800 w 800"/>
              <a:gd name="T3" fmla="*/ 1552 h 1600"/>
              <a:gd name="T4" fmla="*/ 752 w 800"/>
              <a:gd name="T5" fmla="*/ 1600 h 1600"/>
              <a:gd name="T6" fmla="*/ 48 w 800"/>
              <a:gd name="T7" fmla="*/ 1600 h 1600"/>
              <a:gd name="T8" fmla="*/ 0 w 800"/>
              <a:gd name="T9" fmla="*/ 1552 h 1600"/>
              <a:gd name="T10" fmla="*/ 0 w 800"/>
              <a:gd name="T11" fmla="*/ 48 h 1600"/>
              <a:gd name="T12" fmla="*/ 48 w 800"/>
              <a:gd name="T13" fmla="*/ 0 h 1600"/>
              <a:gd name="T14" fmla="*/ 752 w 800"/>
              <a:gd name="T15" fmla="*/ 0 h 1600"/>
              <a:gd name="T16" fmla="*/ 800 w 800"/>
              <a:gd name="T17" fmla="*/ 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1600">
                <a:moveTo>
                  <a:pt x="800" y="48"/>
                </a:moveTo>
                <a:cubicBezTo>
                  <a:pt x="800" y="1552"/>
                  <a:pt x="800" y="1552"/>
                  <a:pt x="800" y="1552"/>
                </a:cubicBezTo>
                <a:cubicBezTo>
                  <a:pt x="800" y="1578"/>
                  <a:pt x="778" y="1600"/>
                  <a:pt x="752" y="1600"/>
                </a:cubicBezTo>
                <a:cubicBezTo>
                  <a:pt x="48" y="1600"/>
                  <a:pt x="48" y="1600"/>
                  <a:pt x="48" y="1600"/>
                </a:cubicBezTo>
                <a:cubicBezTo>
                  <a:pt x="22" y="1600"/>
                  <a:pt x="0" y="1578"/>
                  <a:pt x="0" y="1552"/>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00CCC2"/>
          </a:solidFill>
          <a:ln>
            <a:noFill/>
          </a:ln>
        </p:spPr>
        <p:txBody>
          <a:bodyPr vert="horz" wrap="square" lIns="91440" tIns="45720" rIns="91440" bIns="45720" numCol="1" anchor="t" anchorCtr="0" compatLnSpc="1"/>
          <a:lstStyle/>
          <a:p>
            <a:endParaRPr lang="en-US"/>
          </a:p>
        </p:txBody>
      </p:sp>
      <p:sp>
        <p:nvSpPr>
          <p:cNvPr id="11" name="Freeform 10"/>
          <p:cNvSpPr/>
          <p:nvPr/>
        </p:nvSpPr>
        <p:spPr bwMode="auto">
          <a:xfrm>
            <a:off x="4497536" y="1710934"/>
            <a:ext cx="1605971" cy="1640205"/>
          </a:xfrm>
          <a:custGeom>
            <a:avLst/>
            <a:gdLst>
              <a:gd name="T0" fmla="*/ 800 w 800"/>
              <a:gd name="T1" fmla="*/ 48 h 606"/>
              <a:gd name="T2" fmla="*/ 800 w 800"/>
              <a:gd name="T3" fmla="*/ 488 h 606"/>
              <a:gd name="T4" fmla="*/ 244 w 800"/>
              <a:gd name="T5" fmla="*/ 488 h 606"/>
              <a:gd name="T6" fmla="*/ 244 w 800"/>
              <a:gd name="T7" fmla="*/ 606 h 606"/>
              <a:gd name="T8" fmla="*/ 128 w 800"/>
              <a:gd name="T9" fmla="*/ 488 h 606"/>
              <a:gd name="T10" fmla="*/ 0 w 800"/>
              <a:gd name="T11" fmla="*/ 488 h 606"/>
              <a:gd name="T12" fmla="*/ 0 w 800"/>
              <a:gd name="T13" fmla="*/ 48 h 606"/>
              <a:gd name="T14" fmla="*/ 48 w 800"/>
              <a:gd name="T15" fmla="*/ 0 h 606"/>
              <a:gd name="T16" fmla="*/ 752 w 800"/>
              <a:gd name="T17" fmla="*/ 0 h 606"/>
              <a:gd name="T18" fmla="*/ 800 w 800"/>
              <a:gd name="T19" fmla="*/ 4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606">
                <a:moveTo>
                  <a:pt x="800" y="48"/>
                </a:moveTo>
                <a:cubicBezTo>
                  <a:pt x="800" y="488"/>
                  <a:pt x="800" y="488"/>
                  <a:pt x="800" y="488"/>
                </a:cubicBezTo>
                <a:cubicBezTo>
                  <a:pt x="244" y="488"/>
                  <a:pt x="244" y="488"/>
                  <a:pt x="244" y="488"/>
                </a:cubicBezTo>
                <a:cubicBezTo>
                  <a:pt x="244" y="606"/>
                  <a:pt x="244" y="606"/>
                  <a:pt x="244" y="606"/>
                </a:cubicBezTo>
                <a:cubicBezTo>
                  <a:pt x="128" y="488"/>
                  <a:pt x="128" y="488"/>
                  <a:pt x="128" y="488"/>
                </a:cubicBezTo>
                <a:cubicBezTo>
                  <a:pt x="0" y="488"/>
                  <a:pt x="0" y="488"/>
                  <a:pt x="0" y="488"/>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404040"/>
          </a:solidFill>
          <a:ln>
            <a:noFill/>
          </a:ln>
        </p:spPr>
        <p:txBody>
          <a:bodyPr vert="horz" wrap="square" lIns="91440" tIns="45720" rIns="91440" bIns="45720" numCol="1" anchor="t" anchorCtr="0" compatLnSpc="1"/>
          <a:lstStyle/>
          <a:p>
            <a:endParaRPr lang="en-US" dirty="0"/>
          </a:p>
        </p:txBody>
      </p:sp>
      <p:sp>
        <p:nvSpPr>
          <p:cNvPr id="12" name="Freeform 11"/>
          <p:cNvSpPr/>
          <p:nvPr/>
        </p:nvSpPr>
        <p:spPr bwMode="auto">
          <a:xfrm>
            <a:off x="6334749" y="1710298"/>
            <a:ext cx="1692140" cy="4330700"/>
          </a:xfrm>
          <a:custGeom>
            <a:avLst/>
            <a:gdLst>
              <a:gd name="T0" fmla="*/ 800 w 800"/>
              <a:gd name="T1" fmla="*/ 48 h 1600"/>
              <a:gd name="T2" fmla="*/ 800 w 800"/>
              <a:gd name="T3" fmla="*/ 1552 h 1600"/>
              <a:gd name="T4" fmla="*/ 752 w 800"/>
              <a:gd name="T5" fmla="*/ 1600 h 1600"/>
              <a:gd name="T6" fmla="*/ 48 w 800"/>
              <a:gd name="T7" fmla="*/ 1600 h 1600"/>
              <a:gd name="T8" fmla="*/ 0 w 800"/>
              <a:gd name="T9" fmla="*/ 1552 h 1600"/>
              <a:gd name="T10" fmla="*/ 0 w 800"/>
              <a:gd name="T11" fmla="*/ 48 h 1600"/>
              <a:gd name="T12" fmla="*/ 48 w 800"/>
              <a:gd name="T13" fmla="*/ 0 h 1600"/>
              <a:gd name="T14" fmla="*/ 752 w 800"/>
              <a:gd name="T15" fmla="*/ 0 h 1600"/>
              <a:gd name="T16" fmla="*/ 800 w 800"/>
              <a:gd name="T17" fmla="*/ 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1600">
                <a:moveTo>
                  <a:pt x="800" y="48"/>
                </a:moveTo>
                <a:cubicBezTo>
                  <a:pt x="800" y="1552"/>
                  <a:pt x="800" y="1552"/>
                  <a:pt x="800" y="1552"/>
                </a:cubicBezTo>
                <a:cubicBezTo>
                  <a:pt x="800" y="1578"/>
                  <a:pt x="778" y="1600"/>
                  <a:pt x="752" y="1600"/>
                </a:cubicBezTo>
                <a:cubicBezTo>
                  <a:pt x="48" y="1600"/>
                  <a:pt x="48" y="1600"/>
                  <a:pt x="48" y="1600"/>
                </a:cubicBezTo>
                <a:cubicBezTo>
                  <a:pt x="22" y="1600"/>
                  <a:pt x="0" y="1578"/>
                  <a:pt x="0" y="1552"/>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7F7F7F"/>
          </a:solidFill>
          <a:ln>
            <a:noFill/>
          </a:ln>
        </p:spPr>
        <p:txBody>
          <a:bodyPr vert="horz" wrap="square" lIns="91440" tIns="45720" rIns="91440" bIns="45720" numCol="1" anchor="t" anchorCtr="0" compatLnSpc="1"/>
          <a:lstStyle/>
          <a:p>
            <a:r>
              <a:rPr lang="en-US" dirty="0"/>
              <a:t>v</a:t>
            </a:r>
          </a:p>
        </p:txBody>
      </p:sp>
      <p:sp>
        <p:nvSpPr>
          <p:cNvPr id="13" name="Freeform 12"/>
          <p:cNvSpPr/>
          <p:nvPr/>
        </p:nvSpPr>
        <p:spPr bwMode="auto">
          <a:xfrm>
            <a:off x="6334749" y="1710298"/>
            <a:ext cx="1692140" cy="1640205"/>
          </a:xfrm>
          <a:custGeom>
            <a:avLst/>
            <a:gdLst>
              <a:gd name="T0" fmla="*/ 800 w 800"/>
              <a:gd name="T1" fmla="*/ 48 h 606"/>
              <a:gd name="T2" fmla="*/ 800 w 800"/>
              <a:gd name="T3" fmla="*/ 488 h 606"/>
              <a:gd name="T4" fmla="*/ 244 w 800"/>
              <a:gd name="T5" fmla="*/ 488 h 606"/>
              <a:gd name="T6" fmla="*/ 244 w 800"/>
              <a:gd name="T7" fmla="*/ 606 h 606"/>
              <a:gd name="T8" fmla="*/ 128 w 800"/>
              <a:gd name="T9" fmla="*/ 488 h 606"/>
              <a:gd name="T10" fmla="*/ 0 w 800"/>
              <a:gd name="T11" fmla="*/ 488 h 606"/>
              <a:gd name="T12" fmla="*/ 0 w 800"/>
              <a:gd name="T13" fmla="*/ 48 h 606"/>
              <a:gd name="T14" fmla="*/ 48 w 800"/>
              <a:gd name="T15" fmla="*/ 0 h 606"/>
              <a:gd name="T16" fmla="*/ 752 w 800"/>
              <a:gd name="T17" fmla="*/ 0 h 606"/>
              <a:gd name="T18" fmla="*/ 800 w 800"/>
              <a:gd name="T19" fmla="*/ 4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606">
                <a:moveTo>
                  <a:pt x="800" y="48"/>
                </a:moveTo>
                <a:cubicBezTo>
                  <a:pt x="800" y="488"/>
                  <a:pt x="800" y="488"/>
                  <a:pt x="800" y="488"/>
                </a:cubicBezTo>
                <a:cubicBezTo>
                  <a:pt x="244" y="488"/>
                  <a:pt x="244" y="488"/>
                  <a:pt x="244" y="488"/>
                </a:cubicBezTo>
                <a:cubicBezTo>
                  <a:pt x="244" y="606"/>
                  <a:pt x="244" y="606"/>
                  <a:pt x="244" y="606"/>
                </a:cubicBezTo>
                <a:cubicBezTo>
                  <a:pt x="128" y="488"/>
                  <a:pt x="128" y="488"/>
                  <a:pt x="128" y="488"/>
                </a:cubicBezTo>
                <a:cubicBezTo>
                  <a:pt x="0" y="488"/>
                  <a:pt x="0" y="488"/>
                  <a:pt x="0" y="488"/>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404040"/>
          </a:solidFill>
          <a:ln>
            <a:noFill/>
          </a:ln>
        </p:spPr>
        <p:txBody>
          <a:bodyPr vert="horz" wrap="square" lIns="91440" tIns="45720" rIns="91440" bIns="45720" numCol="1" anchor="t" anchorCtr="0" compatLnSpc="1"/>
          <a:lstStyle/>
          <a:p>
            <a:endParaRPr lang="en-US" dirty="0"/>
          </a:p>
        </p:txBody>
      </p:sp>
      <p:sp>
        <p:nvSpPr>
          <p:cNvPr id="15" name="Text Placeholder 6"/>
          <p:cNvSpPr txBox="1"/>
          <p:nvPr/>
        </p:nvSpPr>
        <p:spPr>
          <a:xfrm>
            <a:off x="1082018" y="2225675"/>
            <a:ext cx="1287780" cy="3075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600" dirty="0" err="1" smtClean="0">
                <a:solidFill>
                  <a:srgbClr val="FFFFFF"/>
                </a:solidFill>
                <a:latin typeface="Roboto Light" panose="02000000000000000000" pitchFamily="2" charset="0"/>
                <a:ea typeface="Roboto Light" panose="02000000000000000000" pitchFamily="2" charset="0"/>
              </a:rPr>
              <a:t>Sản</a:t>
            </a:r>
            <a:r>
              <a:rPr lang="en-US" altLang="ja-JP" sz="1600" dirty="0" smtClean="0">
                <a:solidFill>
                  <a:srgbClr val="FFFFFF"/>
                </a:solidFill>
                <a:latin typeface="Roboto Light" panose="02000000000000000000" pitchFamily="2" charset="0"/>
                <a:ea typeface="Roboto Light" panose="02000000000000000000" pitchFamily="2" charset="0"/>
              </a:rPr>
              <a:t> </a:t>
            </a:r>
            <a:r>
              <a:rPr lang="en-US" altLang="ja-JP" sz="1600" dirty="0" err="1" smtClean="0">
                <a:solidFill>
                  <a:srgbClr val="FFFFFF"/>
                </a:solidFill>
                <a:latin typeface="Roboto Light" panose="02000000000000000000" pitchFamily="2" charset="0"/>
                <a:ea typeface="Roboto Light" panose="02000000000000000000" pitchFamily="2" charset="0"/>
              </a:rPr>
              <a:t>phẩm</a:t>
            </a:r>
            <a:endParaRPr lang="en-US" altLang="ja-JP" sz="1600" dirty="0">
              <a:solidFill>
                <a:srgbClr val="FFFFFF"/>
              </a:solidFill>
              <a:latin typeface="Roboto Light" panose="02000000000000000000" pitchFamily="2" charset="0"/>
              <a:ea typeface="Roboto Light" panose="02000000000000000000" pitchFamily="2" charset="0"/>
            </a:endParaRPr>
          </a:p>
        </p:txBody>
      </p:sp>
      <p:sp>
        <p:nvSpPr>
          <p:cNvPr id="16" name="TextBox 15"/>
          <p:cNvSpPr txBox="1"/>
          <p:nvPr/>
        </p:nvSpPr>
        <p:spPr>
          <a:xfrm>
            <a:off x="545124" y="2086248"/>
            <a:ext cx="776107" cy="646331"/>
          </a:xfrm>
          <a:prstGeom prst="rect">
            <a:avLst/>
          </a:prstGeom>
          <a:noFill/>
        </p:spPr>
        <p:txBody>
          <a:bodyPr wrap="square" rtlCol="0">
            <a:spAutoFit/>
          </a:bodyPr>
          <a:lstStyle/>
          <a:p>
            <a:pPr algn="ctr"/>
            <a:r>
              <a:rPr lang="en-US" sz="3600" dirty="0">
                <a:solidFill>
                  <a:srgbClr val="FFFFFF"/>
                </a:solidFill>
                <a:latin typeface="Roboto Black" panose="02000000000000000000" pitchFamily="2" charset="0"/>
                <a:ea typeface="Roboto Black" panose="02000000000000000000" pitchFamily="2" charset="0"/>
              </a:rPr>
              <a:t>1</a:t>
            </a:r>
          </a:p>
        </p:txBody>
      </p:sp>
      <p:sp>
        <p:nvSpPr>
          <p:cNvPr id="19" name="Text Placeholder 6"/>
          <p:cNvSpPr txBox="1"/>
          <p:nvPr/>
        </p:nvSpPr>
        <p:spPr>
          <a:xfrm>
            <a:off x="3003063" y="2254811"/>
            <a:ext cx="1238568" cy="4845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600" dirty="0" err="1" smtClean="0">
                <a:solidFill>
                  <a:srgbClr val="FFFFFF"/>
                </a:solidFill>
                <a:latin typeface="Roboto Light" panose="02000000000000000000" pitchFamily="2" charset="0"/>
                <a:ea typeface="Roboto Light" panose="02000000000000000000" pitchFamily="2" charset="0"/>
              </a:rPr>
              <a:t>Danh</a:t>
            </a:r>
            <a:r>
              <a:rPr lang="en-US" altLang="ja-JP" sz="1600" dirty="0" smtClean="0">
                <a:solidFill>
                  <a:srgbClr val="FFFFFF"/>
                </a:solidFill>
                <a:latin typeface="Roboto Light" panose="02000000000000000000" pitchFamily="2" charset="0"/>
                <a:ea typeface="Roboto Light" panose="02000000000000000000" pitchFamily="2" charset="0"/>
              </a:rPr>
              <a:t> </a:t>
            </a:r>
            <a:r>
              <a:rPr lang="en-US" altLang="ja-JP" sz="1600" dirty="0" err="1" smtClean="0">
                <a:solidFill>
                  <a:srgbClr val="FFFFFF"/>
                </a:solidFill>
                <a:latin typeface="Roboto Light" panose="02000000000000000000" pitchFamily="2" charset="0"/>
                <a:ea typeface="Roboto Light" panose="02000000000000000000" pitchFamily="2" charset="0"/>
              </a:rPr>
              <a:t>mục</a:t>
            </a:r>
            <a:endParaRPr lang="en-US" altLang="ja-JP" sz="1600" dirty="0">
              <a:solidFill>
                <a:srgbClr val="FFFFFF"/>
              </a:solidFill>
              <a:latin typeface="Roboto Light" panose="02000000000000000000" pitchFamily="2" charset="0"/>
              <a:ea typeface="Roboto Light" panose="02000000000000000000" pitchFamily="2" charset="0"/>
            </a:endParaRPr>
          </a:p>
        </p:txBody>
      </p:sp>
      <p:sp>
        <p:nvSpPr>
          <p:cNvPr id="20" name="TextBox 19"/>
          <p:cNvSpPr txBox="1"/>
          <p:nvPr/>
        </p:nvSpPr>
        <p:spPr>
          <a:xfrm>
            <a:off x="2520950" y="2083679"/>
            <a:ext cx="602379" cy="645160"/>
          </a:xfrm>
          <a:prstGeom prst="rect">
            <a:avLst/>
          </a:prstGeom>
          <a:noFill/>
        </p:spPr>
        <p:txBody>
          <a:bodyPr wrap="square" rtlCol="0">
            <a:spAutoFit/>
          </a:bodyPr>
          <a:lstStyle/>
          <a:p>
            <a:pPr algn="ctr"/>
            <a:r>
              <a:rPr lang="en-US" sz="3600" dirty="0">
                <a:solidFill>
                  <a:srgbClr val="FFFFFF"/>
                </a:solidFill>
                <a:latin typeface="Roboto Black" panose="02000000000000000000" pitchFamily="2" charset="0"/>
                <a:ea typeface="Roboto Black" panose="02000000000000000000" pitchFamily="2" charset="0"/>
              </a:rPr>
              <a:t>2</a:t>
            </a:r>
          </a:p>
        </p:txBody>
      </p:sp>
      <p:sp>
        <p:nvSpPr>
          <p:cNvPr id="24" name="Text Placeholder 6"/>
          <p:cNvSpPr txBox="1"/>
          <p:nvPr/>
        </p:nvSpPr>
        <p:spPr>
          <a:xfrm>
            <a:off x="5027068" y="2225675"/>
            <a:ext cx="1012938" cy="5759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a:solidFill>
                  <a:srgbClr val="FFFFFF"/>
                </a:solidFill>
                <a:latin typeface="Roboto Light" panose="02000000000000000000" pitchFamily="2" charset="0"/>
                <a:ea typeface="Roboto Light" panose="02000000000000000000" pitchFamily="2" charset="0"/>
              </a:rPr>
              <a:t>Admin</a:t>
            </a:r>
          </a:p>
        </p:txBody>
      </p:sp>
      <p:sp>
        <p:nvSpPr>
          <p:cNvPr id="25" name="TextBox 24"/>
          <p:cNvSpPr txBox="1"/>
          <p:nvPr/>
        </p:nvSpPr>
        <p:spPr>
          <a:xfrm>
            <a:off x="4580466" y="2091934"/>
            <a:ext cx="573247" cy="645160"/>
          </a:xfrm>
          <a:prstGeom prst="rect">
            <a:avLst/>
          </a:prstGeom>
          <a:noFill/>
        </p:spPr>
        <p:txBody>
          <a:bodyPr wrap="square" rtlCol="0">
            <a:spAutoFit/>
          </a:bodyPr>
          <a:lstStyle/>
          <a:p>
            <a:pPr algn="ctr"/>
            <a:r>
              <a:rPr lang="en-US" sz="3600" dirty="0">
                <a:solidFill>
                  <a:srgbClr val="FFFFFF"/>
                </a:solidFill>
                <a:latin typeface="Roboto Black" panose="02000000000000000000" pitchFamily="2" charset="0"/>
                <a:ea typeface="Roboto Black" panose="02000000000000000000" pitchFamily="2" charset="0"/>
              </a:rPr>
              <a:t>3</a:t>
            </a:r>
          </a:p>
        </p:txBody>
      </p:sp>
      <p:sp>
        <p:nvSpPr>
          <p:cNvPr id="26" name="Text Placeholder 6"/>
          <p:cNvSpPr txBox="1"/>
          <p:nvPr/>
        </p:nvSpPr>
        <p:spPr>
          <a:xfrm>
            <a:off x="6789408" y="2213682"/>
            <a:ext cx="1295458" cy="3651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sz="1400" dirty="0" err="1" smtClean="0">
                <a:solidFill>
                  <a:srgbClr val="FFFFFF"/>
                </a:solidFill>
                <a:latin typeface="Roboto Light" panose="02000000000000000000" pitchFamily="2" charset="0"/>
                <a:ea typeface="Roboto Light" panose="02000000000000000000" pitchFamily="2" charset="0"/>
              </a:rPr>
              <a:t>Khách</a:t>
            </a:r>
            <a:r>
              <a:rPr lang="en-US" sz="1400" dirty="0" smtClean="0">
                <a:solidFill>
                  <a:srgbClr val="FFFFFF"/>
                </a:solidFill>
                <a:latin typeface="Roboto Light" panose="02000000000000000000" pitchFamily="2" charset="0"/>
                <a:ea typeface="Roboto Light" panose="02000000000000000000" pitchFamily="2" charset="0"/>
              </a:rPr>
              <a:t> </a:t>
            </a:r>
            <a:r>
              <a:rPr lang="en-US" sz="1400" dirty="0" err="1" smtClean="0">
                <a:solidFill>
                  <a:srgbClr val="FFFFFF"/>
                </a:solidFill>
                <a:latin typeface="Roboto Light" panose="02000000000000000000" pitchFamily="2" charset="0"/>
                <a:ea typeface="Roboto Light" panose="02000000000000000000" pitchFamily="2" charset="0"/>
              </a:rPr>
              <a:t>hàng</a:t>
            </a:r>
            <a:endParaRPr lang="en-US" sz="1400" dirty="0">
              <a:solidFill>
                <a:srgbClr val="FFFFFF"/>
              </a:solidFill>
              <a:latin typeface="Roboto Light" panose="02000000000000000000" pitchFamily="2" charset="0"/>
              <a:ea typeface="Roboto Light" panose="02000000000000000000" pitchFamily="2" charset="0"/>
            </a:endParaRPr>
          </a:p>
        </p:txBody>
      </p:sp>
      <p:sp>
        <p:nvSpPr>
          <p:cNvPr id="27" name="TextBox 26"/>
          <p:cNvSpPr txBox="1"/>
          <p:nvPr/>
        </p:nvSpPr>
        <p:spPr>
          <a:xfrm>
            <a:off x="6333478" y="2083043"/>
            <a:ext cx="603695" cy="645160"/>
          </a:xfrm>
          <a:prstGeom prst="rect">
            <a:avLst/>
          </a:prstGeom>
          <a:noFill/>
        </p:spPr>
        <p:txBody>
          <a:bodyPr wrap="square" rtlCol="0">
            <a:spAutoFit/>
          </a:bodyPr>
          <a:lstStyle/>
          <a:p>
            <a:pPr algn="ctr"/>
            <a:r>
              <a:rPr lang="en-US" sz="3600" dirty="0">
                <a:solidFill>
                  <a:srgbClr val="FFFFFF"/>
                </a:solidFill>
                <a:latin typeface="Roboto Black" panose="02000000000000000000" pitchFamily="2" charset="0"/>
                <a:ea typeface="Roboto Black" panose="02000000000000000000" pitchFamily="2" charset="0"/>
              </a:rPr>
              <a:t>4</a:t>
            </a:r>
          </a:p>
        </p:txBody>
      </p:sp>
      <p:sp>
        <p:nvSpPr>
          <p:cNvPr id="29" name="Text Placeholder 6"/>
          <p:cNvSpPr txBox="1"/>
          <p:nvPr/>
        </p:nvSpPr>
        <p:spPr>
          <a:xfrm>
            <a:off x="702605" y="3353044"/>
            <a:ext cx="1576558" cy="2390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smtClean="0">
                <a:solidFill>
                  <a:srgbClr val="FFFFFF"/>
                </a:solidFill>
                <a:latin typeface="Roboto Light" panose="02000000000000000000" pitchFamily="2" charset="0"/>
                <a:ea typeface="Roboto Light" panose="02000000000000000000" pitchFamily="2" charset="0"/>
              </a:rPr>
              <a:t>Là</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các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mặt</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hàng</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được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bán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ví</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dụ</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như</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ấm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cốc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những</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đồ</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vật</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liên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quan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đến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đồ</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gia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dụng</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gia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đình</a:t>
            </a:r>
            <a:endParaRPr lang="en-US" altLang="ja-JP" sz="1400" dirty="0" smtClean="0">
              <a:solidFill>
                <a:srgbClr val="FFFFFF"/>
              </a:solidFill>
              <a:latin typeface="Roboto Light" panose="02000000000000000000" pitchFamily="2" charset="0"/>
              <a:ea typeface="Roboto Light" panose="02000000000000000000" pitchFamily="2" charset="0"/>
            </a:endParaRPr>
          </a:p>
          <a:p>
            <a:pPr marL="0" indent="0">
              <a:lnSpc>
                <a:spcPts val="2160"/>
              </a:lnSpc>
              <a:buNone/>
            </a:pP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31" name="Text Placeholder 6"/>
          <p:cNvSpPr txBox="1"/>
          <p:nvPr/>
        </p:nvSpPr>
        <p:spPr>
          <a:xfrm>
            <a:off x="2685415" y="3350503"/>
            <a:ext cx="1446499" cy="17552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smtClean="0">
                <a:solidFill>
                  <a:srgbClr val="FFFFFF"/>
                </a:solidFill>
                <a:latin typeface="Roboto Light" panose="02000000000000000000" pitchFamily="2" charset="0"/>
                <a:ea typeface="Roboto Light" panose="02000000000000000000" pitchFamily="2" charset="0"/>
              </a:rPr>
              <a:t>Gồm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các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danh</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mục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của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sản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phẩm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ví</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dụ</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như</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đồ</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gia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dụng</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điện</a:t>
            </a:r>
            <a:r>
              <a:rPr lang="en-US" altLang="ja-JP" sz="1400" dirty="0" smtClean="0">
                <a:solidFill>
                  <a:srgbClr val="FFFFFF"/>
                </a:solidFill>
                <a:latin typeface="Roboto Light" panose="02000000000000000000" pitchFamily="2" charset="0"/>
                <a:ea typeface="Roboto Light" panose="02000000000000000000" pitchFamily="2" charset="0"/>
              </a:rPr>
              <a:t>…</a:t>
            </a: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33" name="Text Placeholder 6"/>
          <p:cNvSpPr txBox="1"/>
          <p:nvPr/>
        </p:nvSpPr>
        <p:spPr>
          <a:xfrm>
            <a:off x="4600724" y="3355583"/>
            <a:ext cx="1376782" cy="17508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a:solidFill>
                  <a:srgbClr val="FFFFFF"/>
                </a:solidFill>
                <a:latin typeface="Roboto Light" panose="02000000000000000000" pitchFamily="2" charset="0"/>
                <a:ea typeface="Roboto Light" panose="02000000000000000000" pitchFamily="2" charset="0"/>
              </a:rPr>
              <a:t>Là</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người</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quản</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trị</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của</a:t>
            </a:r>
            <a:r>
              <a:rPr lang="en-US" altLang="ja-JP" sz="1400" dirty="0">
                <a:solidFill>
                  <a:srgbClr val="FFFFFF"/>
                </a:solidFill>
                <a:latin typeface="Roboto Light" panose="02000000000000000000" pitchFamily="2" charset="0"/>
                <a:ea typeface="Roboto Light" panose="02000000000000000000" pitchFamily="2" charset="0"/>
              </a:rPr>
              <a:t> website. </a:t>
            </a:r>
            <a:r>
              <a:rPr lang="en-US" altLang="ja-JP" sz="1400" dirty="0" err="1">
                <a:solidFill>
                  <a:srgbClr val="FFFFFF"/>
                </a:solidFill>
                <a:latin typeface="Roboto Light" panose="02000000000000000000" pitchFamily="2" charset="0"/>
                <a:ea typeface="Roboto Light" panose="02000000000000000000" pitchFamily="2" charset="0"/>
              </a:rPr>
              <a:t>Phụ</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trách</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việc</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quản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lý</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đơn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sản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phẩm</a:t>
            </a:r>
            <a:r>
              <a:rPr lang="en-US" altLang="ja-JP" sz="1400" dirty="0" smtClean="0">
                <a:solidFill>
                  <a:srgbClr val="FFFFFF"/>
                </a:solidFill>
                <a:latin typeface="Roboto Light" panose="02000000000000000000" pitchFamily="2" charset="0"/>
                <a:ea typeface="Roboto Light" panose="02000000000000000000" pitchFamily="2" charset="0"/>
              </a:rPr>
              <a:t>...</a:t>
            </a: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35" name="Text Placeholder 6"/>
          <p:cNvSpPr txBox="1"/>
          <p:nvPr/>
        </p:nvSpPr>
        <p:spPr>
          <a:xfrm>
            <a:off x="6463019" y="3353042"/>
            <a:ext cx="1450662" cy="17508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a:solidFill>
                  <a:srgbClr val="FFFFFF"/>
                </a:solidFill>
                <a:latin typeface="Roboto Light" panose="02000000000000000000" pitchFamily="2" charset="0"/>
                <a:ea typeface="Roboto Light" panose="02000000000000000000" pitchFamily="2" charset="0"/>
              </a:rPr>
              <a:t>Là</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các</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cá</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nhân</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err="1">
                <a:solidFill>
                  <a:srgbClr val="FFFFFF"/>
                </a:solidFill>
                <a:latin typeface="Roboto Light" panose="02000000000000000000" pitchFamily="2" charset="0"/>
                <a:ea typeface="Roboto Light" panose="02000000000000000000" pitchFamily="2" charset="0"/>
              </a:rPr>
              <a:t>tới</a:t>
            </a:r>
            <a:r>
              <a:rPr lang="en-US" altLang="ja-JP" sz="1400" dirty="0">
                <a:solidFill>
                  <a:srgbClr val="FFFFFF"/>
                </a:solidFill>
                <a:latin typeface="Roboto Light" panose="02000000000000000000" pitchFamily="2" charset="0"/>
                <a:ea typeface="Roboto Light" panose="02000000000000000000" pitchFamily="2" charset="0"/>
              </a:rPr>
              <a:t> </a:t>
            </a:r>
            <a:r>
              <a:rPr lang="en-US" altLang="ja-JP" sz="1400" dirty="0" smtClean="0">
                <a:solidFill>
                  <a:srgbClr val="FFFFFF"/>
                </a:solidFill>
                <a:latin typeface="Roboto Light" panose="02000000000000000000" pitchFamily="2" charset="0"/>
                <a:ea typeface="Roboto Light" panose="02000000000000000000" pitchFamily="2" charset="0"/>
              </a:rPr>
              <a:t>website </a:t>
            </a:r>
            <a:r>
              <a:rPr lang="en-US" altLang="ja-JP" sz="1400" dirty="0" err="1" smtClean="0">
                <a:solidFill>
                  <a:srgbClr val="FFFFFF"/>
                </a:solidFill>
                <a:latin typeface="Roboto Light" panose="02000000000000000000" pitchFamily="2" charset="0"/>
                <a:ea typeface="Roboto Light" panose="02000000000000000000" pitchFamily="2" charset="0"/>
              </a:rPr>
              <a:t>tìm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kiếm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sản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phẩm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và</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mua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sản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phẩm</a:t>
            </a: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36" name="TextBox 35"/>
          <p:cNvSpPr txBox="1"/>
          <p:nvPr/>
        </p:nvSpPr>
        <p:spPr>
          <a:xfrm>
            <a:off x="545124" y="335280"/>
            <a:ext cx="9010992" cy="706755"/>
          </a:xfrm>
          <a:prstGeom prst="rect">
            <a:avLst/>
          </a:prstGeom>
          <a:noFill/>
        </p:spPr>
        <p:txBody>
          <a:bodyPr wrap="square" rtlCol="0">
            <a:spAutoFit/>
          </a:bodyPr>
          <a:lstStyle/>
          <a:p>
            <a:pPr algn="ctr"/>
            <a:r>
              <a:rPr lang="en-US" sz="4000" dirty="0">
                <a:solidFill>
                  <a:srgbClr val="404040"/>
                </a:solidFill>
                <a:latin typeface="Roboto Black" panose="02000000000000000000" pitchFamily="2" charset="0"/>
                <a:ea typeface="Roboto Black" panose="02000000000000000000" pitchFamily="2" charset="0"/>
                <a:sym typeface="+mn-ea"/>
              </a:rPr>
              <a:t>2.3. Các đối tượng quản lý</a:t>
            </a:r>
            <a:endParaRPr lang="en-US" sz="4000" dirty="0">
              <a:solidFill>
                <a:srgbClr val="404040"/>
              </a:solidFill>
              <a:latin typeface="Roboto Black" panose="02000000000000000000" pitchFamily="2" charset="0"/>
              <a:ea typeface="Roboto Black" panose="02000000000000000000" pitchFamily="2" charset="0"/>
            </a:endParaRPr>
          </a:p>
        </p:txBody>
      </p:sp>
      <p:sp>
        <p:nvSpPr>
          <p:cNvPr id="4" name="Freeform 3"/>
          <p:cNvSpPr/>
          <p:nvPr/>
        </p:nvSpPr>
        <p:spPr bwMode="auto">
          <a:xfrm>
            <a:off x="8291451" y="1719189"/>
            <a:ext cx="1642868" cy="4330700"/>
          </a:xfrm>
          <a:custGeom>
            <a:avLst/>
            <a:gdLst>
              <a:gd name="T0" fmla="*/ 800 w 800"/>
              <a:gd name="T1" fmla="*/ 48 h 1600"/>
              <a:gd name="T2" fmla="*/ 800 w 800"/>
              <a:gd name="T3" fmla="*/ 1552 h 1600"/>
              <a:gd name="T4" fmla="*/ 752 w 800"/>
              <a:gd name="T5" fmla="*/ 1600 h 1600"/>
              <a:gd name="T6" fmla="*/ 48 w 800"/>
              <a:gd name="T7" fmla="*/ 1600 h 1600"/>
              <a:gd name="T8" fmla="*/ 0 w 800"/>
              <a:gd name="T9" fmla="*/ 1552 h 1600"/>
              <a:gd name="T10" fmla="*/ 0 w 800"/>
              <a:gd name="T11" fmla="*/ 48 h 1600"/>
              <a:gd name="T12" fmla="*/ 48 w 800"/>
              <a:gd name="T13" fmla="*/ 0 h 1600"/>
              <a:gd name="T14" fmla="*/ 752 w 800"/>
              <a:gd name="T15" fmla="*/ 0 h 1600"/>
              <a:gd name="T16" fmla="*/ 800 w 800"/>
              <a:gd name="T17" fmla="*/ 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1600">
                <a:moveTo>
                  <a:pt x="800" y="48"/>
                </a:moveTo>
                <a:cubicBezTo>
                  <a:pt x="800" y="1552"/>
                  <a:pt x="800" y="1552"/>
                  <a:pt x="800" y="1552"/>
                </a:cubicBezTo>
                <a:cubicBezTo>
                  <a:pt x="800" y="1578"/>
                  <a:pt x="778" y="1600"/>
                  <a:pt x="752" y="1600"/>
                </a:cubicBezTo>
                <a:cubicBezTo>
                  <a:pt x="48" y="1600"/>
                  <a:pt x="48" y="1600"/>
                  <a:pt x="48" y="1600"/>
                </a:cubicBezTo>
                <a:cubicBezTo>
                  <a:pt x="22" y="1600"/>
                  <a:pt x="0" y="1578"/>
                  <a:pt x="0" y="1552"/>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5" name="Freeform 4"/>
          <p:cNvSpPr/>
          <p:nvPr/>
        </p:nvSpPr>
        <p:spPr bwMode="auto">
          <a:xfrm>
            <a:off x="8291451" y="1717284"/>
            <a:ext cx="1642868" cy="1640205"/>
          </a:xfrm>
          <a:custGeom>
            <a:avLst/>
            <a:gdLst>
              <a:gd name="T0" fmla="*/ 800 w 800"/>
              <a:gd name="T1" fmla="*/ 48 h 606"/>
              <a:gd name="T2" fmla="*/ 800 w 800"/>
              <a:gd name="T3" fmla="*/ 488 h 606"/>
              <a:gd name="T4" fmla="*/ 244 w 800"/>
              <a:gd name="T5" fmla="*/ 488 h 606"/>
              <a:gd name="T6" fmla="*/ 244 w 800"/>
              <a:gd name="T7" fmla="*/ 606 h 606"/>
              <a:gd name="T8" fmla="*/ 128 w 800"/>
              <a:gd name="T9" fmla="*/ 488 h 606"/>
              <a:gd name="T10" fmla="*/ 0 w 800"/>
              <a:gd name="T11" fmla="*/ 488 h 606"/>
              <a:gd name="T12" fmla="*/ 0 w 800"/>
              <a:gd name="T13" fmla="*/ 48 h 606"/>
              <a:gd name="T14" fmla="*/ 48 w 800"/>
              <a:gd name="T15" fmla="*/ 0 h 606"/>
              <a:gd name="T16" fmla="*/ 752 w 800"/>
              <a:gd name="T17" fmla="*/ 0 h 606"/>
              <a:gd name="T18" fmla="*/ 800 w 800"/>
              <a:gd name="T19" fmla="*/ 4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606">
                <a:moveTo>
                  <a:pt x="800" y="48"/>
                </a:moveTo>
                <a:cubicBezTo>
                  <a:pt x="800" y="488"/>
                  <a:pt x="800" y="488"/>
                  <a:pt x="800" y="488"/>
                </a:cubicBezTo>
                <a:cubicBezTo>
                  <a:pt x="244" y="488"/>
                  <a:pt x="244" y="488"/>
                  <a:pt x="244" y="488"/>
                </a:cubicBezTo>
                <a:cubicBezTo>
                  <a:pt x="244" y="606"/>
                  <a:pt x="244" y="606"/>
                  <a:pt x="244" y="606"/>
                </a:cubicBezTo>
                <a:cubicBezTo>
                  <a:pt x="128" y="488"/>
                  <a:pt x="128" y="488"/>
                  <a:pt x="128" y="488"/>
                </a:cubicBezTo>
                <a:cubicBezTo>
                  <a:pt x="0" y="488"/>
                  <a:pt x="0" y="488"/>
                  <a:pt x="0" y="488"/>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404040"/>
          </a:solidFill>
          <a:ln>
            <a:noFill/>
          </a:ln>
        </p:spPr>
        <p:txBody>
          <a:bodyPr vert="horz" wrap="square" lIns="91440" tIns="45720" rIns="91440" bIns="45720" numCol="1" anchor="t" anchorCtr="0" compatLnSpc="1"/>
          <a:lstStyle/>
          <a:p>
            <a:endParaRPr lang="en-US" dirty="0"/>
          </a:p>
        </p:txBody>
      </p:sp>
      <p:sp>
        <p:nvSpPr>
          <p:cNvPr id="14" name="Text Placeholder 6"/>
          <p:cNvSpPr txBox="1"/>
          <p:nvPr/>
        </p:nvSpPr>
        <p:spPr>
          <a:xfrm>
            <a:off x="8793785" y="2229484"/>
            <a:ext cx="1036210" cy="3700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smtClean="0">
                <a:solidFill>
                  <a:srgbClr val="FFFFFF"/>
                </a:solidFill>
                <a:latin typeface="Roboto Light" panose="02000000000000000000" pitchFamily="2" charset="0"/>
                <a:ea typeface="Roboto Light" panose="02000000000000000000" pitchFamily="2" charset="0"/>
              </a:rPr>
              <a:t>Đơn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hàng</a:t>
            </a: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17" name="TextBox 24"/>
          <p:cNvSpPr txBox="1"/>
          <p:nvPr/>
        </p:nvSpPr>
        <p:spPr>
          <a:xfrm>
            <a:off x="8311692" y="2091934"/>
            <a:ext cx="586417" cy="645160"/>
          </a:xfrm>
          <a:prstGeom prst="rect">
            <a:avLst/>
          </a:prstGeom>
          <a:noFill/>
        </p:spPr>
        <p:txBody>
          <a:bodyPr wrap="square" rtlCol="0">
            <a:spAutoFit/>
          </a:bodyPr>
          <a:lstStyle/>
          <a:p>
            <a:pPr algn="ctr"/>
            <a:r>
              <a:rPr lang="en-US" sz="3600" dirty="0">
                <a:solidFill>
                  <a:srgbClr val="FFFFFF"/>
                </a:solidFill>
                <a:latin typeface="Roboto Black" panose="02000000000000000000" pitchFamily="2" charset="0"/>
                <a:ea typeface="Roboto Black" panose="02000000000000000000" pitchFamily="2" charset="0"/>
              </a:rPr>
              <a:t>5</a:t>
            </a:r>
          </a:p>
        </p:txBody>
      </p:sp>
      <p:sp>
        <p:nvSpPr>
          <p:cNvPr id="18" name="Text Placeholder 6"/>
          <p:cNvSpPr txBox="1"/>
          <p:nvPr/>
        </p:nvSpPr>
        <p:spPr>
          <a:xfrm>
            <a:off x="8501636" y="3358759"/>
            <a:ext cx="1328359" cy="16026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smtClean="0">
                <a:solidFill>
                  <a:srgbClr val="FFFFFF"/>
                </a:solidFill>
                <a:latin typeface="Roboto Light" panose="02000000000000000000" pitchFamily="2" charset="0"/>
                <a:ea typeface="Roboto Light" panose="02000000000000000000" pitchFamily="2" charset="0"/>
              </a:rPr>
              <a:t>Các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đơn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hàng</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từ</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phía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khách</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hàng</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đã</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đặt</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mua</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sản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phẩm</a:t>
            </a: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39" name="Freeform 38"/>
          <p:cNvSpPr/>
          <p:nvPr/>
        </p:nvSpPr>
        <p:spPr bwMode="auto">
          <a:xfrm>
            <a:off x="10177299" y="1719189"/>
            <a:ext cx="1647182" cy="4330700"/>
          </a:xfrm>
          <a:custGeom>
            <a:avLst/>
            <a:gdLst>
              <a:gd name="T0" fmla="*/ 800 w 800"/>
              <a:gd name="T1" fmla="*/ 48 h 1600"/>
              <a:gd name="T2" fmla="*/ 800 w 800"/>
              <a:gd name="T3" fmla="*/ 1552 h 1600"/>
              <a:gd name="T4" fmla="*/ 752 w 800"/>
              <a:gd name="T5" fmla="*/ 1600 h 1600"/>
              <a:gd name="T6" fmla="*/ 48 w 800"/>
              <a:gd name="T7" fmla="*/ 1600 h 1600"/>
              <a:gd name="T8" fmla="*/ 0 w 800"/>
              <a:gd name="T9" fmla="*/ 1552 h 1600"/>
              <a:gd name="T10" fmla="*/ 0 w 800"/>
              <a:gd name="T11" fmla="*/ 48 h 1600"/>
              <a:gd name="T12" fmla="*/ 48 w 800"/>
              <a:gd name="T13" fmla="*/ 0 h 1600"/>
              <a:gd name="T14" fmla="*/ 752 w 800"/>
              <a:gd name="T15" fmla="*/ 0 h 1600"/>
              <a:gd name="T16" fmla="*/ 800 w 800"/>
              <a:gd name="T17" fmla="*/ 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1600">
                <a:moveTo>
                  <a:pt x="800" y="48"/>
                </a:moveTo>
                <a:cubicBezTo>
                  <a:pt x="800" y="1552"/>
                  <a:pt x="800" y="1552"/>
                  <a:pt x="800" y="1552"/>
                </a:cubicBezTo>
                <a:cubicBezTo>
                  <a:pt x="800" y="1578"/>
                  <a:pt x="778" y="1600"/>
                  <a:pt x="752" y="1600"/>
                </a:cubicBezTo>
                <a:cubicBezTo>
                  <a:pt x="48" y="1600"/>
                  <a:pt x="48" y="1600"/>
                  <a:pt x="48" y="1600"/>
                </a:cubicBezTo>
                <a:cubicBezTo>
                  <a:pt x="22" y="1600"/>
                  <a:pt x="0" y="1578"/>
                  <a:pt x="0" y="1552"/>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10177299" y="1717284"/>
            <a:ext cx="1647182" cy="1640205"/>
          </a:xfrm>
          <a:custGeom>
            <a:avLst/>
            <a:gdLst>
              <a:gd name="T0" fmla="*/ 800 w 800"/>
              <a:gd name="T1" fmla="*/ 48 h 606"/>
              <a:gd name="T2" fmla="*/ 800 w 800"/>
              <a:gd name="T3" fmla="*/ 488 h 606"/>
              <a:gd name="T4" fmla="*/ 244 w 800"/>
              <a:gd name="T5" fmla="*/ 488 h 606"/>
              <a:gd name="T6" fmla="*/ 244 w 800"/>
              <a:gd name="T7" fmla="*/ 606 h 606"/>
              <a:gd name="T8" fmla="*/ 128 w 800"/>
              <a:gd name="T9" fmla="*/ 488 h 606"/>
              <a:gd name="T10" fmla="*/ 0 w 800"/>
              <a:gd name="T11" fmla="*/ 488 h 606"/>
              <a:gd name="T12" fmla="*/ 0 w 800"/>
              <a:gd name="T13" fmla="*/ 48 h 606"/>
              <a:gd name="T14" fmla="*/ 48 w 800"/>
              <a:gd name="T15" fmla="*/ 0 h 606"/>
              <a:gd name="T16" fmla="*/ 752 w 800"/>
              <a:gd name="T17" fmla="*/ 0 h 606"/>
              <a:gd name="T18" fmla="*/ 800 w 800"/>
              <a:gd name="T19" fmla="*/ 48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606">
                <a:moveTo>
                  <a:pt x="800" y="48"/>
                </a:moveTo>
                <a:cubicBezTo>
                  <a:pt x="800" y="488"/>
                  <a:pt x="800" y="488"/>
                  <a:pt x="800" y="488"/>
                </a:cubicBezTo>
                <a:cubicBezTo>
                  <a:pt x="244" y="488"/>
                  <a:pt x="244" y="488"/>
                  <a:pt x="244" y="488"/>
                </a:cubicBezTo>
                <a:cubicBezTo>
                  <a:pt x="244" y="606"/>
                  <a:pt x="244" y="606"/>
                  <a:pt x="244" y="606"/>
                </a:cubicBezTo>
                <a:cubicBezTo>
                  <a:pt x="128" y="488"/>
                  <a:pt x="128" y="488"/>
                  <a:pt x="128" y="488"/>
                </a:cubicBezTo>
                <a:cubicBezTo>
                  <a:pt x="0" y="488"/>
                  <a:pt x="0" y="488"/>
                  <a:pt x="0" y="488"/>
                </a:cubicBezTo>
                <a:cubicBezTo>
                  <a:pt x="0" y="48"/>
                  <a:pt x="0" y="48"/>
                  <a:pt x="0" y="48"/>
                </a:cubicBezTo>
                <a:cubicBezTo>
                  <a:pt x="0" y="22"/>
                  <a:pt x="22" y="0"/>
                  <a:pt x="48" y="0"/>
                </a:cubicBezTo>
                <a:cubicBezTo>
                  <a:pt x="752" y="0"/>
                  <a:pt x="752" y="0"/>
                  <a:pt x="752" y="0"/>
                </a:cubicBezTo>
                <a:cubicBezTo>
                  <a:pt x="778" y="0"/>
                  <a:pt x="800" y="22"/>
                  <a:pt x="800" y="48"/>
                </a:cubicBezTo>
                <a:close/>
              </a:path>
            </a:pathLst>
          </a:custGeom>
          <a:solidFill>
            <a:srgbClr val="404040"/>
          </a:solidFill>
          <a:ln>
            <a:noFill/>
          </a:ln>
        </p:spPr>
        <p:txBody>
          <a:bodyPr vert="horz" wrap="square" lIns="91440" tIns="45720" rIns="91440" bIns="45720" numCol="1" anchor="t" anchorCtr="0" compatLnSpc="1"/>
          <a:lstStyle/>
          <a:p>
            <a:endParaRPr lang="en-US" dirty="0"/>
          </a:p>
        </p:txBody>
      </p:sp>
      <p:sp>
        <p:nvSpPr>
          <p:cNvPr id="41" name="Text Placeholder 6"/>
          <p:cNvSpPr txBox="1"/>
          <p:nvPr/>
        </p:nvSpPr>
        <p:spPr>
          <a:xfrm>
            <a:off x="10721142" y="2234566"/>
            <a:ext cx="1038931" cy="3651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smtClean="0">
                <a:solidFill>
                  <a:srgbClr val="FFFFFF"/>
                </a:solidFill>
                <a:latin typeface="Roboto Light" panose="02000000000000000000" pitchFamily="2" charset="0"/>
                <a:ea typeface="Roboto Light" panose="02000000000000000000" pitchFamily="2" charset="0"/>
              </a:rPr>
              <a:t>Đánh</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giá</a:t>
            </a:r>
            <a:endParaRPr lang="en-US" altLang="ja-JP" sz="1400" dirty="0">
              <a:solidFill>
                <a:srgbClr val="FFFFFF"/>
              </a:solidFill>
              <a:latin typeface="Roboto Light" panose="02000000000000000000" pitchFamily="2" charset="0"/>
              <a:ea typeface="Roboto Light" panose="02000000000000000000" pitchFamily="2" charset="0"/>
            </a:endParaRPr>
          </a:p>
        </p:txBody>
      </p:sp>
      <p:sp>
        <p:nvSpPr>
          <p:cNvPr id="42" name="TextBox 24"/>
          <p:cNvSpPr txBox="1"/>
          <p:nvPr/>
        </p:nvSpPr>
        <p:spPr>
          <a:xfrm>
            <a:off x="10235276" y="2091934"/>
            <a:ext cx="587957" cy="645160"/>
          </a:xfrm>
          <a:prstGeom prst="rect">
            <a:avLst/>
          </a:prstGeom>
          <a:noFill/>
        </p:spPr>
        <p:txBody>
          <a:bodyPr wrap="square" rtlCol="0">
            <a:spAutoFit/>
          </a:bodyPr>
          <a:lstStyle/>
          <a:p>
            <a:pPr algn="ctr"/>
            <a:r>
              <a:rPr lang="en-US" sz="3600" dirty="0">
                <a:solidFill>
                  <a:srgbClr val="FFFFFF"/>
                </a:solidFill>
                <a:latin typeface="Roboto Black" panose="02000000000000000000" pitchFamily="2" charset="0"/>
                <a:ea typeface="Roboto Black" panose="02000000000000000000" pitchFamily="2" charset="0"/>
              </a:rPr>
              <a:t>6</a:t>
            </a:r>
            <a:endParaRPr lang="en-US" sz="3600" dirty="0">
              <a:solidFill>
                <a:srgbClr val="FFFFFF"/>
              </a:solidFill>
              <a:latin typeface="Roboto Black" panose="02000000000000000000" pitchFamily="2" charset="0"/>
              <a:ea typeface="Roboto Black" panose="02000000000000000000" pitchFamily="2" charset="0"/>
            </a:endParaRPr>
          </a:p>
        </p:txBody>
      </p:sp>
      <p:sp>
        <p:nvSpPr>
          <p:cNvPr id="43" name="Text Placeholder 6"/>
          <p:cNvSpPr txBox="1"/>
          <p:nvPr/>
        </p:nvSpPr>
        <p:spPr>
          <a:xfrm>
            <a:off x="10387484" y="3358759"/>
            <a:ext cx="1331847" cy="16026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smtClean="0">
                <a:solidFill>
                  <a:srgbClr val="FFFFFF"/>
                </a:solidFill>
                <a:latin typeface="Roboto Light" panose="02000000000000000000" pitchFamily="2" charset="0"/>
                <a:ea typeface="Roboto Light" panose="02000000000000000000" pitchFamily="2" charset="0"/>
              </a:rPr>
              <a:t>Các</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đánh</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giá</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sản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phẩm</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đến</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từ</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khách</a:t>
            </a:r>
            <a:r>
              <a:rPr lang="en-US" altLang="ja-JP" sz="1400" dirty="0" smtClean="0">
                <a:solidFill>
                  <a:srgbClr val="FFFFFF"/>
                </a:solidFill>
                <a:latin typeface="Roboto Light" panose="02000000000000000000" pitchFamily="2" charset="0"/>
                <a:ea typeface="Roboto Light" panose="02000000000000000000" pitchFamily="2" charset="0"/>
              </a:rPr>
              <a:t> </a:t>
            </a:r>
            <a:r>
              <a:rPr lang="en-US" altLang="ja-JP" sz="1400" dirty="0" err="1" smtClean="0">
                <a:solidFill>
                  <a:srgbClr val="FFFFFF"/>
                </a:solidFill>
                <a:latin typeface="Roboto Light" panose="02000000000000000000" pitchFamily="2" charset="0"/>
                <a:ea typeface="Roboto Light" panose="02000000000000000000" pitchFamily="2" charset="0"/>
              </a:rPr>
              <a:t>hàng</a:t>
            </a:r>
            <a:endParaRPr lang="en-US" altLang="ja-JP" sz="1400" dirty="0">
              <a:solidFill>
                <a:srgbClr val="FFFFFF"/>
              </a:solidFill>
              <a:latin typeface="Roboto Light" panose="02000000000000000000" pitchFamily="2" charset="0"/>
              <a:ea typeface="Roboto Light" panose="02000000000000000000" pitchFamily="2"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1+#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1+#ppt_w/2"/>
                                          </p:val>
                                        </p:tav>
                                        <p:tav tm="100000">
                                          <p:val>
                                            <p:strVal val="#ppt_x"/>
                                          </p:val>
                                        </p:tav>
                                      </p:tavLst>
                                    </p:anim>
                                    <p:anim calcmode="lin" valueType="num">
                                      <p:cBhvr additive="base">
                                        <p:cTn id="32" dur="500" fill="hold"/>
                                        <p:tgtEl>
                                          <p:spTgt spid="3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1+#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1+#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1+#ppt_w/2"/>
                                          </p:val>
                                        </p:tav>
                                        <p:tav tm="100000">
                                          <p:val>
                                            <p:strVal val="#ppt_x"/>
                                          </p:val>
                                        </p:tav>
                                      </p:tavLst>
                                    </p:anim>
                                    <p:anim calcmode="lin" valueType="num">
                                      <p:cBhvr additive="base">
                                        <p:cTn id="48" dur="500" fill="hold"/>
                                        <p:tgtEl>
                                          <p:spTgt spid="41"/>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1+#ppt_w/2"/>
                                          </p:val>
                                        </p:tav>
                                        <p:tav tm="100000">
                                          <p:val>
                                            <p:strVal val="#ppt_x"/>
                                          </p:val>
                                        </p:tav>
                                      </p:tavLst>
                                    </p:anim>
                                    <p:anim calcmode="lin" valueType="num">
                                      <p:cBhvr additive="base">
                                        <p:cTn id="5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4" grpId="0"/>
      <p:bldP spid="26" grpId="0"/>
      <p:bldP spid="29" grpId="0"/>
      <p:bldP spid="31" grpId="0"/>
      <p:bldP spid="33" grpId="0"/>
      <p:bldP spid="35" grpId="0"/>
      <p:bldP spid="14" grpId="0"/>
      <p:bldP spid="18"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p:nvPr/>
        </p:nvSpPr>
        <p:spPr>
          <a:xfrm>
            <a:off x="469900" y="445770"/>
            <a:ext cx="6317762"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2.4. Sơ đồ tổng quan Website</a:t>
            </a:r>
            <a:endParaRPr lang="en-US" sz="2600" dirty="0">
              <a:solidFill>
                <a:srgbClr val="747F83"/>
              </a:solidFill>
              <a:latin typeface="Roboto Medium" panose="02000000000000000000" pitchFamily="2" charset="0"/>
              <a:ea typeface="Roboto Medium" panose="02000000000000000000" pitchFamily="2" charset="0"/>
            </a:endParaRPr>
          </a:p>
        </p:txBody>
      </p:sp>
      <p:pic>
        <p:nvPicPr>
          <p:cNvPr id="4" name="Picture 3"/>
          <p:cNvPicPr/>
          <p:nvPr/>
        </p:nvPicPr>
        <p:blipFill>
          <a:blip r:embed="rId2"/>
          <a:stretch>
            <a:fillRect/>
          </a:stretch>
        </p:blipFill>
        <p:spPr>
          <a:xfrm>
            <a:off x="395654" y="923192"/>
            <a:ext cx="11482753" cy="5706208"/>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p:nvPr/>
        </p:nvSpPr>
        <p:spPr>
          <a:xfrm>
            <a:off x="469900" y="445770"/>
            <a:ext cx="7425592"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2.5. Sơ đồ Usecase tổng quát</a:t>
            </a:r>
            <a:endParaRPr lang="en-US" sz="2600" dirty="0">
              <a:solidFill>
                <a:srgbClr val="747F83"/>
              </a:solidFill>
              <a:latin typeface="Roboto Medium" panose="02000000000000000000" pitchFamily="2" charset="0"/>
              <a:ea typeface="Roboto Medium" panose="02000000000000000000" pitchFamily="2" charset="0"/>
            </a:endParaRPr>
          </a:p>
        </p:txBody>
      </p:sp>
      <p:pic>
        <p:nvPicPr>
          <p:cNvPr id="4" name="Picture 3"/>
          <p:cNvPicPr/>
          <p:nvPr/>
        </p:nvPicPr>
        <p:blipFill>
          <a:blip r:embed="rId2"/>
          <a:stretch>
            <a:fillRect/>
          </a:stretch>
        </p:blipFill>
        <p:spPr>
          <a:xfrm>
            <a:off x="469900" y="888022"/>
            <a:ext cx="11241453" cy="5802924"/>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p:nvPr/>
        </p:nvSpPr>
        <p:spPr>
          <a:xfrm>
            <a:off x="469900" y="445770"/>
            <a:ext cx="6449646"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2.6. Một số sơ đồ Usecase phân rã</a:t>
            </a:r>
            <a:endParaRPr lang="en-US" sz="2600" dirty="0">
              <a:solidFill>
                <a:srgbClr val="747F83"/>
              </a:solidFill>
              <a:latin typeface="Roboto Medium" panose="02000000000000000000" pitchFamily="2" charset="0"/>
              <a:ea typeface="Roboto Medium" panose="02000000000000000000" pitchFamily="2" charset="0"/>
            </a:endParaRPr>
          </a:p>
        </p:txBody>
      </p:sp>
      <p:sp>
        <p:nvSpPr>
          <p:cNvPr id="5" name="Rectangle 14"/>
          <p:cNvSpPr/>
          <p:nvPr/>
        </p:nvSpPr>
        <p:spPr>
          <a:xfrm>
            <a:off x="3075622" y="5565432"/>
            <a:ext cx="5493385" cy="619272"/>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1.6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Sơ</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UC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phân</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rã</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quản</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lý</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sản</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phẩm</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469900" y="967154"/>
            <a:ext cx="11276623" cy="4466491"/>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747" b="28747"/>
          <a:stretch>
            <a:fillRect/>
          </a:stretch>
        </p:blipFill>
        <p:spPr>
          <a:xfrm>
            <a:off x="127797" y="89090"/>
            <a:ext cx="11313576" cy="2811462"/>
          </a:xfrm>
        </p:spPr>
      </p:pic>
      <p:sp>
        <p:nvSpPr>
          <p:cNvPr id="5" name="Rectangle 4"/>
          <p:cNvSpPr/>
          <p:nvPr/>
        </p:nvSpPr>
        <p:spPr>
          <a:xfrm>
            <a:off x="7465118" y="1"/>
            <a:ext cx="3976255" cy="68580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7797" y="3073095"/>
            <a:ext cx="7157085" cy="3158557"/>
          </a:xfrm>
          <a:prstGeom prst="rect">
            <a:avLst/>
          </a:prstGeom>
        </p:spPr>
        <p:txBody>
          <a:bodyPr wrap="square">
            <a:spAutoFit/>
          </a:bodyPr>
          <a:lstStyle/>
          <a:p>
            <a:pPr>
              <a:lnSpc>
                <a:spcPct val="107000"/>
              </a:lnSpc>
              <a:spcAft>
                <a:spcPts val="800"/>
              </a:spcAft>
            </a:pPr>
            <a:r>
              <a:rPr lang="it-IT" dirty="0"/>
              <a:t>Online là một thị trường lớn và đầy tiềm năng đối với kinh doanh bán lẻ. Trong thời đại hiện nay, người tiêu dùng đang có xu hướng “online hóa” việc mua sắm để tiết kiệm thời gian và công sức, do đó, các doanh nghiệp bán lẻ cũng đang dần tiến sâu vào thị trường kinh doanh trực tuyến này với mong muốn tăng hiệu suất và doanh thu bán </a:t>
            </a:r>
            <a:r>
              <a:rPr lang="it-IT" dirty="0" smtClean="0"/>
              <a:t>hàng.</a:t>
            </a:r>
          </a:p>
          <a:p>
            <a:pPr>
              <a:lnSpc>
                <a:spcPct val="107000"/>
              </a:lnSpc>
              <a:spcAft>
                <a:spcPts val="800"/>
              </a:spcAft>
            </a:pPr>
            <a:r>
              <a:rPr lang="en-US" dirty="0" err="1"/>
              <a:t>Dịch</a:t>
            </a:r>
            <a:r>
              <a:rPr lang="en-US" dirty="0"/>
              <a:t> COVID-19 </a:t>
            </a:r>
            <a:r>
              <a:rPr lang="en-US" dirty="0" err="1"/>
              <a:t>đang</a:t>
            </a:r>
            <a:r>
              <a:rPr lang="en-US" dirty="0"/>
              <a:t> </a:t>
            </a:r>
            <a:r>
              <a:rPr lang="en-US" dirty="0" err="1"/>
              <a:t>làm</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thay</a:t>
            </a:r>
            <a:r>
              <a:rPr lang="en-US" dirty="0"/>
              <a:t> </a:t>
            </a:r>
            <a:r>
              <a:rPr lang="en-US" dirty="0" err="1"/>
              <a:t>đổi</a:t>
            </a:r>
            <a:r>
              <a:rPr lang="en-US" dirty="0"/>
              <a:t> </a:t>
            </a:r>
            <a:r>
              <a:rPr lang="en-US" dirty="0" err="1"/>
              <a:t>thói</a:t>
            </a:r>
            <a:r>
              <a:rPr lang="en-US" dirty="0"/>
              <a:t> </a:t>
            </a:r>
            <a:r>
              <a:rPr lang="en-US" dirty="0" err="1"/>
              <a:t>quen</a:t>
            </a:r>
            <a:r>
              <a:rPr lang="en-US" dirty="0"/>
              <a:t> </a:t>
            </a:r>
            <a:r>
              <a:rPr lang="en-US" dirty="0" err="1"/>
              <a:t>mua</a:t>
            </a:r>
            <a:r>
              <a:rPr lang="en-US" dirty="0"/>
              <a:t> </a:t>
            </a:r>
            <a:r>
              <a:rPr lang="en-US" dirty="0" err="1"/>
              <a:t>sắm</a:t>
            </a:r>
            <a:r>
              <a:rPr lang="en-US" dirty="0"/>
              <a:t>, </a:t>
            </a:r>
            <a:r>
              <a:rPr lang="en-US" dirty="0" err="1"/>
              <a:t>việc</a:t>
            </a:r>
            <a:r>
              <a:rPr lang="en-US" dirty="0"/>
              <a:t> </a:t>
            </a:r>
            <a:r>
              <a:rPr lang="en-US" dirty="0" err="1"/>
              <a:t>hạn</a:t>
            </a:r>
            <a:r>
              <a:rPr lang="en-US" dirty="0"/>
              <a:t> </a:t>
            </a:r>
            <a:r>
              <a:rPr lang="en-US" dirty="0" err="1"/>
              <a:t>chế</a:t>
            </a:r>
            <a:r>
              <a:rPr lang="en-US" dirty="0"/>
              <a:t> </a:t>
            </a:r>
            <a:r>
              <a:rPr lang="en-US" dirty="0" err="1"/>
              <a:t>đi</a:t>
            </a:r>
            <a:r>
              <a:rPr lang="en-US" dirty="0"/>
              <a:t> </a:t>
            </a:r>
            <a:r>
              <a:rPr lang="en-US" dirty="0" err="1"/>
              <a:t>đến</a:t>
            </a:r>
            <a:r>
              <a:rPr lang="en-US" dirty="0"/>
              <a:t> </a:t>
            </a:r>
            <a:r>
              <a:rPr lang="en-US" dirty="0" err="1"/>
              <a:t>chỗ</a:t>
            </a:r>
            <a:r>
              <a:rPr lang="en-US" dirty="0"/>
              <a:t> </a:t>
            </a:r>
            <a:r>
              <a:rPr lang="en-US" dirty="0" err="1"/>
              <a:t>đông</a:t>
            </a:r>
            <a:r>
              <a:rPr lang="en-US" dirty="0"/>
              <a:t> </a:t>
            </a:r>
            <a:r>
              <a:rPr lang="en-US" dirty="0" err="1"/>
              <a:t>người</a:t>
            </a:r>
            <a:r>
              <a:rPr lang="en-US" dirty="0"/>
              <a:t> </a:t>
            </a:r>
            <a:r>
              <a:rPr lang="en-US" dirty="0" err="1"/>
              <a:t>đã</a:t>
            </a:r>
            <a:r>
              <a:rPr lang="en-US" dirty="0"/>
              <a:t> </a:t>
            </a:r>
            <a:r>
              <a:rPr lang="en-US" dirty="0" err="1"/>
              <a:t>đem</a:t>
            </a:r>
            <a:r>
              <a:rPr lang="en-US" dirty="0"/>
              <a:t> </a:t>
            </a:r>
            <a:r>
              <a:rPr lang="en-US" dirty="0" err="1"/>
              <a:t>lại</a:t>
            </a:r>
            <a:r>
              <a:rPr lang="en-US" dirty="0"/>
              <a:t> </a:t>
            </a:r>
            <a:r>
              <a:rPr lang="en-US" dirty="0" err="1"/>
              <a:t>cơ</a:t>
            </a:r>
            <a:r>
              <a:rPr lang="en-US" dirty="0"/>
              <a:t> </a:t>
            </a:r>
            <a:r>
              <a:rPr lang="en-US" dirty="0" err="1"/>
              <a:t>hội</a:t>
            </a:r>
            <a:r>
              <a:rPr lang="en-US" dirty="0"/>
              <a:t> </a:t>
            </a:r>
            <a:r>
              <a:rPr lang="en-US" dirty="0" err="1"/>
              <a:t>lớn</a:t>
            </a:r>
            <a:r>
              <a:rPr lang="en-US" dirty="0"/>
              <a:t> </a:t>
            </a:r>
            <a:r>
              <a:rPr lang="en-US" dirty="0" err="1"/>
              <a:t>cho</a:t>
            </a:r>
            <a:r>
              <a:rPr lang="en-US" dirty="0"/>
              <a:t> </a:t>
            </a:r>
            <a:r>
              <a:rPr lang="en-US" dirty="0" err="1"/>
              <a:t>kênh</a:t>
            </a:r>
            <a:r>
              <a:rPr lang="en-US" dirty="0"/>
              <a:t> </a:t>
            </a:r>
            <a:r>
              <a:rPr lang="en-US" dirty="0" err="1"/>
              <a:t>mua</a:t>
            </a:r>
            <a:r>
              <a:rPr lang="en-US" dirty="0"/>
              <a:t> </a:t>
            </a:r>
            <a:r>
              <a:rPr lang="en-US" dirty="0" err="1"/>
              <a:t>sắm</a:t>
            </a:r>
            <a:r>
              <a:rPr lang="en-US" dirty="0"/>
              <a:t> online, </a:t>
            </a:r>
            <a:r>
              <a:rPr lang="en-US" dirty="0" err="1"/>
              <a:t>đặt</a:t>
            </a:r>
            <a:r>
              <a:rPr lang="en-US" dirty="0"/>
              <a:t> </a:t>
            </a:r>
            <a:r>
              <a:rPr lang="en-US" dirty="0" err="1"/>
              <a:t>hàng</a:t>
            </a:r>
            <a:r>
              <a:rPr lang="en-US" dirty="0"/>
              <a:t> </a:t>
            </a:r>
            <a:r>
              <a:rPr lang="en-US" dirty="0" err="1"/>
              <a:t>từ</a:t>
            </a:r>
            <a:r>
              <a:rPr lang="en-US" dirty="0"/>
              <a:t> </a:t>
            </a:r>
            <a:r>
              <a:rPr lang="en-US" dirty="0" err="1" smtClean="0"/>
              <a:t>nhà</a:t>
            </a:r>
            <a:r>
              <a:rPr lang="en-US" dirty="0" smtClean="0"/>
              <a:t>. </a:t>
            </a:r>
            <a:r>
              <a:rPr lang="en-US" dirty="0" err="1"/>
              <a:t>Nhiều</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chọn</a:t>
            </a:r>
            <a:r>
              <a:rPr lang="en-US" dirty="0"/>
              <a:t> </a:t>
            </a:r>
            <a:r>
              <a:rPr lang="en-US" dirty="0" err="1"/>
              <a:t>mua</a:t>
            </a:r>
            <a:r>
              <a:rPr lang="en-US" dirty="0"/>
              <a:t> </a:t>
            </a:r>
            <a:r>
              <a:rPr lang="en-US" dirty="0" err="1"/>
              <a:t>sắm</a:t>
            </a:r>
            <a:r>
              <a:rPr lang="en-US" dirty="0"/>
              <a:t> online </a:t>
            </a:r>
            <a:r>
              <a:rPr lang="en-US" dirty="0" err="1"/>
              <a:t>để</a:t>
            </a:r>
            <a:r>
              <a:rPr lang="en-US" dirty="0"/>
              <a:t> </a:t>
            </a:r>
            <a:r>
              <a:rPr lang="en-US" dirty="0" err="1"/>
              <a:t>hạn</a:t>
            </a:r>
            <a:r>
              <a:rPr lang="en-US" dirty="0"/>
              <a:t> </a:t>
            </a:r>
            <a:r>
              <a:rPr lang="en-US" dirty="0" err="1"/>
              <a:t>chế</a:t>
            </a:r>
            <a:r>
              <a:rPr lang="en-US" dirty="0"/>
              <a:t> </a:t>
            </a:r>
            <a:r>
              <a:rPr lang="en-US" dirty="0" err="1"/>
              <a:t>số</a:t>
            </a:r>
            <a:r>
              <a:rPr lang="en-US" dirty="0"/>
              <a:t> </a:t>
            </a:r>
            <a:r>
              <a:rPr lang="en-US" dirty="0" err="1"/>
              <a:t>lần</a:t>
            </a:r>
            <a:r>
              <a:rPr lang="en-US" dirty="0"/>
              <a:t> </a:t>
            </a:r>
            <a:r>
              <a:rPr lang="en-US" dirty="0" err="1"/>
              <a:t>phải</a:t>
            </a:r>
            <a:r>
              <a:rPr lang="en-US" dirty="0"/>
              <a:t> </a:t>
            </a:r>
            <a:r>
              <a:rPr lang="en-US" dirty="0" err="1"/>
              <a:t>đến</a:t>
            </a:r>
            <a:r>
              <a:rPr lang="en-US" dirty="0"/>
              <a:t> </a:t>
            </a:r>
            <a:r>
              <a:rPr lang="en-US" dirty="0" err="1"/>
              <a:t>các</a:t>
            </a:r>
            <a:r>
              <a:rPr lang="en-US" dirty="0"/>
              <a:t> </a:t>
            </a:r>
            <a:r>
              <a:rPr lang="en-US" dirty="0" err="1"/>
              <a:t>cửa</a:t>
            </a:r>
            <a:r>
              <a:rPr lang="en-US" dirty="0"/>
              <a:t> </a:t>
            </a:r>
            <a:r>
              <a:rPr lang="en-US" dirty="0" err="1"/>
              <a:t>hàng</a:t>
            </a:r>
            <a:r>
              <a:rPr lang="en-US" dirty="0"/>
              <a:t> </a:t>
            </a:r>
            <a:r>
              <a:rPr lang="en-US" dirty="0" err="1"/>
              <a:t>mua</a:t>
            </a:r>
            <a:r>
              <a:rPr lang="en-US" dirty="0"/>
              <a:t> </a:t>
            </a:r>
            <a:r>
              <a:rPr lang="en-US" dirty="0" err="1"/>
              <a:t>sắm</a:t>
            </a:r>
            <a:r>
              <a:rPr lang="en-US" dirty="0"/>
              <a:t> </a:t>
            </a:r>
            <a:r>
              <a:rPr lang="en-US" dirty="0" err="1"/>
              <a:t>trực</a:t>
            </a:r>
            <a:r>
              <a:rPr lang="en-US" dirty="0"/>
              <a:t> </a:t>
            </a:r>
            <a:r>
              <a:rPr lang="en-US" dirty="0" err="1"/>
              <a:t>tiếp</a:t>
            </a:r>
            <a:r>
              <a:rPr lang="en-US" dirty="0"/>
              <a:t>, </a:t>
            </a:r>
            <a:r>
              <a:rPr lang="en-US" dirty="0" err="1"/>
              <a:t>giảm</a:t>
            </a:r>
            <a:r>
              <a:rPr lang="en-US" dirty="0"/>
              <a:t> </a:t>
            </a:r>
            <a:r>
              <a:rPr lang="en-US" dirty="0" err="1"/>
              <a:t>nguy</a:t>
            </a:r>
            <a:r>
              <a:rPr lang="en-US" dirty="0"/>
              <a:t> </a:t>
            </a:r>
            <a:r>
              <a:rPr lang="en-US" dirty="0" err="1"/>
              <a:t>cơ</a:t>
            </a:r>
            <a:r>
              <a:rPr lang="en-US" dirty="0"/>
              <a:t> </a:t>
            </a:r>
            <a:r>
              <a:rPr lang="en-US" dirty="0" err="1"/>
              <a:t>lây</a:t>
            </a:r>
            <a:r>
              <a:rPr lang="en-US" dirty="0"/>
              <a:t> </a:t>
            </a:r>
            <a:r>
              <a:rPr lang="en-US" dirty="0" err="1"/>
              <a:t>nhiễm</a:t>
            </a:r>
            <a:r>
              <a:rPr lang="en-US" dirty="0"/>
              <a:t> </a:t>
            </a:r>
            <a:r>
              <a:rPr lang="en-US" dirty="0" err="1"/>
              <a:t>dịch</a:t>
            </a:r>
            <a:r>
              <a:rPr lang="en-US" dirty="0"/>
              <a:t> </a:t>
            </a:r>
            <a:r>
              <a:rPr lang="en-US" dirty="0" err="1"/>
              <a:t>bệnh</a:t>
            </a:r>
            <a:endParaRPr lang="en-US"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8" name="TextBox 7"/>
          <p:cNvSpPr txBox="1"/>
          <p:nvPr/>
        </p:nvSpPr>
        <p:spPr>
          <a:xfrm>
            <a:off x="7619766" y="192826"/>
            <a:ext cx="3525983" cy="1569660"/>
          </a:xfrm>
          <a:prstGeom prst="rect">
            <a:avLst/>
          </a:prstGeom>
          <a:noFill/>
        </p:spPr>
        <p:txBody>
          <a:bodyPr wrap="square" rtlCol="0">
            <a:spAutoFit/>
          </a:bodyPr>
          <a:lstStyle/>
          <a:p>
            <a:pPr algn="ctr"/>
            <a:r>
              <a:rPr lang="en-US" sz="3200" b="1" dirty="0" err="1" smtClean="0">
                <a:solidFill>
                  <a:srgbClr val="404040"/>
                </a:solidFill>
                <a:latin typeface="Roboto" panose="020B0604020202020204" charset="0"/>
                <a:ea typeface="Roboto" panose="020B0604020202020204" charset="0"/>
              </a:rPr>
              <a:t>Sự</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phát</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triển</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của</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ngành</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thương</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mại</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điện</a:t>
            </a:r>
            <a:r>
              <a:rPr lang="en-US" sz="3200" b="1" dirty="0" smtClean="0">
                <a:solidFill>
                  <a:srgbClr val="404040"/>
                </a:solidFill>
                <a:latin typeface="Roboto" panose="020B0604020202020204" charset="0"/>
                <a:ea typeface="Roboto" panose="020B0604020202020204" charset="0"/>
              </a:rPr>
              <a:t> </a:t>
            </a:r>
            <a:r>
              <a:rPr lang="en-US" sz="3200" b="1" dirty="0" err="1" smtClean="0">
                <a:solidFill>
                  <a:srgbClr val="404040"/>
                </a:solidFill>
                <a:latin typeface="Roboto" panose="020B0604020202020204" charset="0"/>
                <a:ea typeface="Roboto" panose="020B0604020202020204" charset="0"/>
              </a:rPr>
              <a:t>tử</a:t>
            </a:r>
            <a:endParaRPr lang="en-US" sz="3200" b="1" dirty="0">
              <a:solidFill>
                <a:srgbClr val="404040"/>
              </a:solidFill>
              <a:latin typeface="Roboto" panose="020B0604020202020204" charset="0"/>
              <a:ea typeface="Roboto" panose="020B0604020202020204"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4"/>
          <p:cNvSpPr/>
          <p:nvPr/>
        </p:nvSpPr>
        <p:spPr>
          <a:xfrm>
            <a:off x="3007116" y="5558986"/>
            <a:ext cx="5493385" cy="619272"/>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1.7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Sơ</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UC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phân</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rã</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quản</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lý</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đơn</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1009087" y="624840"/>
            <a:ext cx="9902166" cy="467692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4"/>
          <p:cNvSpPr/>
          <p:nvPr/>
        </p:nvSpPr>
        <p:spPr>
          <a:xfrm>
            <a:off x="3369310" y="6006027"/>
            <a:ext cx="5493385" cy="354330"/>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1.8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Sơ</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UC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phân</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rã</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quản</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lý</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khoản</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937331" y="608793"/>
            <a:ext cx="10703684" cy="530843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p:nvPr/>
        </p:nvSpPr>
        <p:spPr>
          <a:xfrm>
            <a:off x="386862" y="146832"/>
            <a:ext cx="6188075"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rgbClr val="747F83"/>
                </a:solidFill>
                <a:latin typeface="Roboto Medium" panose="02000000000000000000" pitchFamily="2" charset="0"/>
                <a:ea typeface="Roboto Medium" panose="02000000000000000000" pitchFamily="2" charset="0"/>
              </a:rPr>
              <a:t>2.7. </a:t>
            </a:r>
            <a:r>
              <a:rPr lang="en-US" dirty="0">
                <a:solidFill>
                  <a:srgbClr val="747F83"/>
                </a:solidFill>
                <a:latin typeface="Roboto Medium" panose="02000000000000000000" pitchFamily="2" charset="0"/>
                <a:ea typeface="Roboto Medium" panose="02000000000000000000" pitchFamily="2" charset="0"/>
              </a:rPr>
              <a:t>Chức năng </a:t>
            </a:r>
            <a:r>
              <a:rPr lang="en-US" dirty="0" err="1">
                <a:solidFill>
                  <a:srgbClr val="747F83"/>
                </a:solidFill>
                <a:latin typeface="Roboto Medium" panose="02000000000000000000" pitchFamily="2" charset="0"/>
                <a:ea typeface="Roboto Medium" panose="02000000000000000000" pitchFamily="2" charset="0"/>
              </a:rPr>
              <a:t>sửa</a:t>
            </a:r>
            <a:r>
              <a:rPr lang="en-US" dirty="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sản</a:t>
            </a:r>
            <a:r>
              <a:rPr lang="en-US" dirty="0" smtClean="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phẩm</a:t>
            </a:r>
            <a:endParaRPr lang="en-US" sz="2600" dirty="0">
              <a:solidFill>
                <a:srgbClr val="747F83"/>
              </a:solidFill>
              <a:latin typeface="Roboto Medium" panose="02000000000000000000" pitchFamily="2" charset="0"/>
              <a:ea typeface="Roboto Medium" panose="02000000000000000000" pitchFamily="2" charset="0"/>
            </a:endParaRPr>
          </a:p>
        </p:txBody>
      </p:sp>
      <p:sp>
        <p:nvSpPr>
          <p:cNvPr id="5" name="Rectangle 14"/>
          <p:cNvSpPr/>
          <p:nvPr/>
        </p:nvSpPr>
        <p:spPr>
          <a:xfrm>
            <a:off x="3007115" y="6102054"/>
            <a:ext cx="5493385" cy="619272"/>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1.9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Biểu</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tự</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sản</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phẩm</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386862" y="677009"/>
            <a:ext cx="11473961" cy="5284176"/>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p:nvPr/>
        </p:nvSpPr>
        <p:spPr>
          <a:xfrm>
            <a:off x="469900" y="155624"/>
            <a:ext cx="6188075"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2.8. Chức năng </a:t>
            </a:r>
            <a:r>
              <a:rPr lang="en-US" dirty="0" err="1">
                <a:solidFill>
                  <a:srgbClr val="747F83"/>
                </a:solidFill>
                <a:latin typeface="Roboto Medium" panose="02000000000000000000" pitchFamily="2" charset="0"/>
                <a:ea typeface="Roboto Medium" panose="02000000000000000000" pitchFamily="2" charset="0"/>
              </a:rPr>
              <a:t>sửa</a:t>
            </a:r>
            <a:r>
              <a:rPr lang="en-US" dirty="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sản</a:t>
            </a:r>
            <a:r>
              <a:rPr lang="en-US" dirty="0" smtClean="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phẩm</a:t>
            </a:r>
            <a:endParaRPr lang="en-US" sz="2600" dirty="0">
              <a:solidFill>
                <a:srgbClr val="747F83"/>
              </a:solidFill>
              <a:latin typeface="Roboto Medium" panose="02000000000000000000" pitchFamily="2" charset="0"/>
              <a:ea typeface="Roboto Medium" panose="02000000000000000000" pitchFamily="2" charset="0"/>
            </a:endParaRPr>
          </a:p>
        </p:txBody>
      </p:sp>
      <p:sp>
        <p:nvSpPr>
          <p:cNvPr id="5" name="Rectangle 14"/>
          <p:cNvSpPr/>
          <p:nvPr/>
        </p:nvSpPr>
        <p:spPr>
          <a:xfrm>
            <a:off x="2887931" y="6098099"/>
            <a:ext cx="5888355" cy="619272"/>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2.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Biểu</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hoạt</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động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sản</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phẩm</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469900" y="650632"/>
            <a:ext cx="11144738" cy="544746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p:nvPr/>
        </p:nvSpPr>
        <p:spPr>
          <a:xfrm>
            <a:off x="390769" y="111663"/>
            <a:ext cx="6188075"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2.9. </a:t>
            </a:r>
            <a:r>
              <a:rPr lang="en-US" dirty="0" err="1">
                <a:solidFill>
                  <a:srgbClr val="747F83"/>
                </a:solidFill>
                <a:latin typeface="Roboto Medium" panose="02000000000000000000" pitchFamily="2" charset="0"/>
                <a:ea typeface="Roboto Medium" panose="02000000000000000000" pitchFamily="2" charset="0"/>
              </a:rPr>
              <a:t>Chức</a:t>
            </a:r>
            <a:r>
              <a:rPr lang="en-US" dirty="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năng</a:t>
            </a:r>
            <a:r>
              <a:rPr lang="en-US" dirty="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đặt</a:t>
            </a:r>
            <a:r>
              <a:rPr lang="en-US" dirty="0" smtClean="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hàng</a:t>
            </a:r>
            <a:endParaRPr lang="en-US" sz="2600" dirty="0">
              <a:solidFill>
                <a:srgbClr val="747F83"/>
              </a:solidFill>
              <a:latin typeface="Roboto Medium" panose="02000000000000000000" pitchFamily="2" charset="0"/>
              <a:ea typeface="Roboto Medium" panose="02000000000000000000" pitchFamily="2" charset="0"/>
            </a:endParaRPr>
          </a:p>
        </p:txBody>
      </p:sp>
      <p:sp>
        <p:nvSpPr>
          <p:cNvPr id="5" name="Rectangle 14"/>
          <p:cNvSpPr/>
          <p:nvPr/>
        </p:nvSpPr>
        <p:spPr>
          <a:xfrm>
            <a:off x="2940685" y="6262370"/>
            <a:ext cx="5888355" cy="619272"/>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2.1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Biểu</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tự</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đặt</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469900" y="597877"/>
            <a:ext cx="11382131" cy="549519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p:nvPr/>
        </p:nvSpPr>
        <p:spPr>
          <a:xfrm>
            <a:off x="469900" y="445770"/>
            <a:ext cx="6188075"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2.9. Chức </a:t>
            </a:r>
            <a:r>
              <a:rPr lang="en-US" dirty="0" err="1">
                <a:solidFill>
                  <a:srgbClr val="747F83"/>
                </a:solidFill>
                <a:latin typeface="Roboto Medium" panose="02000000000000000000" pitchFamily="2" charset="0"/>
                <a:ea typeface="Roboto Medium" panose="02000000000000000000" pitchFamily="2" charset="0"/>
              </a:rPr>
              <a:t>năng</a:t>
            </a:r>
            <a:r>
              <a:rPr lang="en-US" dirty="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đặt</a:t>
            </a:r>
            <a:r>
              <a:rPr lang="en-US" dirty="0" smtClean="0">
                <a:solidFill>
                  <a:srgbClr val="747F83"/>
                </a:solidFill>
                <a:latin typeface="Roboto Medium" panose="02000000000000000000" pitchFamily="2" charset="0"/>
                <a:ea typeface="Roboto Medium" panose="02000000000000000000" pitchFamily="2" charset="0"/>
              </a:rPr>
              <a:t> </a:t>
            </a:r>
            <a:r>
              <a:rPr lang="en-US" dirty="0" err="1" smtClean="0">
                <a:solidFill>
                  <a:srgbClr val="747F83"/>
                </a:solidFill>
                <a:latin typeface="Roboto Medium" panose="02000000000000000000" pitchFamily="2" charset="0"/>
                <a:ea typeface="Roboto Medium" panose="02000000000000000000" pitchFamily="2" charset="0"/>
              </a:rPr>
              <a:t>hàng</a:t>
            </a:r>
            <a:endParaRPr lang="en-US" sz="2600" dirty="0">
              <a:solidFill>
                <a:srgbClr val="747F83"/>
              </a:solidFill>
              <a:latin typeface="Roboto Medium" panose="02000000000000000000" pitchFamily="2" charset="0"/>
              <a:ea typeface="Roboto Medium" panose="02000000000000000000" pitchFamily="2" charset="0"/>
            </a:endParaRPr>
          </a:p>
        </p:txBody>
      </p:sp>
      <p:sp>
        <p:nvSpPr>
          <p:cNvPr id="5" name="Rectangle 14"/>
          <p:cNvSpPr/>
          <p:nvPr/>
        </p:nvSpPr>
        <p:spPr>
          <a:xfrm>
            <a:off x="2967063" y="6315123"/>
            <a:ext cx="6203315" cy="355803"/>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2.2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Biểu</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hoạt</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động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chức</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đặt</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6" name="Picture 5"/>
          <p:cNvPicPr/>
          <p:nvPr/>
        </p:nvPicPr>
        <p:blipFill>
          <a:blip r:embed="rId2"/>
          <a:stretch>
            <a:fillRect/>
          </a:stretch>
        </p:blipFill>
        <p:spPr>
          <a:xfrm>
            <a:off x="469900" y="944000"/>
            <a:ext cx="11373338" cy="521061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p:nvPr/>
        </p:nvSpPr>
        <p:spPr>
          <a:xfrm>
            <a:off x="487484" y="102870"/>
            <a:ext cx="6977185"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rgbClr val="747F83"/>
                </a:solidFill>
                <a:latin typeface="Roboto Medium" panose="02000000000000000000" pitchFamily="2" charset="0"/>
                <a:ea typeface="Roboto Medium" panose="02000000000000000000" pitchFamily="2" charset="0"/>
              </a:rPr>
              <a:t>2.10. </a:t>
            </a:r>
            <a:r>
              <a:rPr lang="en-US" dirty="0">
                <a:solidFill>
                  <a:srgbClr val="747F83"/>
                </a:solidFill>
                <a:latin typeface="Roboto Medium" panose="02000000000000000000" pitchFamily="2" charset="0"/>
                <a:ea typeface="Roboto Medium" panose="02000000000000000000" pitchFamily="2" charset="0"/>
              </a:rPr>
              <a:t>Mô hình thực thể liên kết</a:t>
            </a:r>
            <a:endParaRPr lang="en-US" sz="2600" dirty="0">
              <a:solidFill>
                <a:srgbClr val="747F83"/>
              </a:solidFill>
              <a:latin typeface="Roboto Medium" panose="02000000000000000000" pitchFamily="2" charset="0"/>
              <a:ea typeface="Roboto Medium" panose="02000000000000000000" pitchFamily="2" charset="0"/>
            </a:endParaRPr>
          </a:p>
        </p:txBody>
      </p:sp>
      <p:pic>
        <p:nvPicPr>
          <p:cNvPr id="4" name="Picture 3"/>
          <p:cNvPicPr/>
          <p:nvPr/>
        </p:nvPicPr>
        <p:blipFill>
          <a:blip r:embed="rId2"/>
          <a:stretch>
            <a:fillRect/>
          </a:stretch>
        </p:blipFill>
        <p:spPr>
          <a:xfrm>
            <a:off x="487484" y="541313"/>
            <a:ext cx="11355754" cy="611446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p:nvPr/>
        </p:nvSpPr>
        <p:spPr>
          <a:xfrm>
            <a:off x="469900" y="138040"/>
            <a:ext cx="6188075"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2.11. Sơ đồ lớp</a:t>
            </a:r>
            <a:endParaRPr lang="en-US" sz="2600" dirty="0">
              <a:solidFill>
                <a:srgbClr val="747F83"/>
              </a:solidFill>
              <a:latin typeface="Roboto Medium" panose="02000000000000000000" pitchFamily="2" charset="0"/>
              <a:ea typeface="Roboto Medium" panose="02000000000000000000" pitchFamily="2" charset="0"/>
            </a:endParaRPr>
          </a:p>
        </p:txBody>
      </p:sp>
      <p:pic>
        <p:nvPicPr>
          <p:cNvPr id="4" name="Picture 3"/>
          <p:cNvPicPr/>
          <p:nvPr/>
        </p:nvPicPr>
        <p:blipFill>
          <a:blip r:embed="rId2"/>
          <a:stretch>
            <a:fillRect/>
          </a:stretch>
        </p:blipFill>
        <p:spPr>
          <a:xfrm>
            <a:off x="469900" y="571500"/>
            <a:ext cx="11250245" cy="611065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1286961" y="2687137"/>
            <a:ext cx="9541878" cy="2040073"/>
          </a:xfrm>
          <a:custGeom>
            <a:avLst/>
            <a:gdLst>
              <a:gd name="T0" fmla="*/ 4390 w 4596"/>
              <a:gd name="T1" fmla="*/ 92 h 984"/>
              <a:gd name="T2" fmla="*/ 4104 w 4596"/>
              <a:gd name="T3" fmla="*/ 0 h 984"/>
              <a:gd name="T4" fmla="*/ 3818 w 4596"/>
              <a:gd name="T5" fmla="*/ 92 h 984"/>
              <a:gd name="T6" fmla="*/ 3500 w 4596"/>
              <a:gd name="T7" fmla="*/ 236 h 984"/>
              <a:gd name="T8" fmla="*/ 3178 w 4596"/>
              <a:gd name="T9" fmla="*/ 92 h 984"/>
              <a:gd name="T10" fmla="*/ 2892 w 4596"/>
              <a:gd name="T11" fmla="*/ 0 h 984"/>
              <a:gd name="T12" fmla="*/ 2606 w 4596"/>
              <a:gd name="T13" fmla="*/ 92 h 984"/>
              <a:gd name="T14" fmla="*/ 2292 w 4596"/>
              <a:gd name="T15" fmla="*/ 236 h 984"/>
              <a:gd name="T16" fmla="*/ 2050 w 4596"/>
              <a:gd name="T17" fmla="*/ 154 h 984"/>
              <a:gd name="T18" fmla="*/ 1978 w 4596"/>
              <a:gd name="T19" fmla="*/ 92 h 984"/>
              <a:gd name="T20" fmla="*/ 1692 w 4596"/>
              <a:gd name="T21" fmla="*/ 0 h 984"/>
              <a:gd name="T22" fmla="*/ 1406 w 4596"/>
              <a:gd name="T23" fmla="*/ 92 h 984"/>
              <a:gd name="T24" fmla="*/ 1084 w 4596"/>
              <a:gd name="T25" fmla="*/ 236 h 984"/>
              <a:gd name="T26" fmla="*/ 864 w 4596"/>
              <a:gd name="T27" fmla="*/ 170 h 984"/>
              <a:gd name="T28" fmla="*/ 864 w 4596"/>
              <a:gd name="T29" fmla="*/ 170 h 984"/>
              <a:gd name="T30" fmla="*/ 778 w 4596"/>
              <a:gd name="T31" fmla="*/ 92 h 984"/>
              <a:gd name="T32" fmla="*/ 774 w 4596"/>
              <a:gd name="T33" fmla="*/ 89 h 984"/>
              <a:gd name="T34" fmla="*/ 774 w 4596"/>
              <a:gd name="T35" fmla="*/ 89 h 984"/>
              <a:gd name="T36" fmla="*/ 492 w 4596"/>
              <a:gd name="T37" fmla="*/ 0 h 984"/>
              <a:gd name="T38" fmla="*/ 206 w 4596"/>
              <a:gd name="T39" fmla="*/ 92 h 984"/>
              <a:gd name="T40" fmla="*/ 0 w 4596"/>
              <a:gd name="T41" fmla="*/ 492 h 984"/>
              <a:gd name="T42" fmla="*/ 492 w 4596"/>
              <a:gd name="T43" fmla="*/ 984 h 984"/>
              <a:gd name="T44" fmla="*/ 761 w 4596"/>
              <a:gd name="T45" fmla="*/ 904 h 984"/>
              <a:gd name="T46" fmla="*/ 761 w 4596"/>
              <a:gd name="T47" fmla="*/ 904 h 984"/>
              <a:gd name="T48" fmla="*/ 878 w 4596"/>
              <a:gd name="T49" fmla="*/ 797 h 984"/>
              <a:gd name="T50" fmla="*/ 878 w 4596"/>
              <a:gd name="T51" fmla="*/ 797 h 984"/>
              <a:gd name="T52" fmla="*/ 1084 w 4596"/>
              <a:gd name="T53" fmla="*/ 740 h 984"/>
              <a:gd name="T54" fmla="*/ 1328 w 4596"/>
              <a:gd name="T55" fmla="*/ 823 h 984"/>
              <a:gd name="T56" fmla="*/ 1384 w 4596"/>
              <a:gd name="T57" fmla="*/ 876 h 984"/>
              <a:gd name="T58" fmla="*/ 1384 w 4596"/>
              <a:gd name="T59" fmla="*/ 876 h 984"/>
              <a:gd name="T60" fmla="*/ 1385 w 4596"/>
              <a:gd name="T61" fmla="*/ 876 h 984"/>
              <a:gd name="T62" fmla="*/ 1692 w 4596"/>
              <a:gd name="T63" fmla="*/ 984 h 984"/>
              <a:gd name="T64" fmla="*/ 1978 w 4596"/>
              <a:gd name="T65" fmla="*/ 893 h 984"/>
              <a:gd name="T66" fmla="*/ 1978 w 4596"/>
              <a:gd name="T67" fmla="*/ 892 h 984"/>
              <a:gd name="T68" fmla="*/ 2069 w 4596"/>
              <a:gd name="T69" fmla="*/ 808 h 984"/>
              <a:gd name="T70" fmla="*/ 2292 w 4596"/>
              <a:gd name="T71" fmla="*/ 740 h 984"/>
              <a:gd name="T72" fmla="*/ 2515 w 4596"/>
              <a:gd name="T73" fmla="*/ 808 h 984"/>
              <a:gd name="T74" fmla="*/ 2606 w 4596"/>
              <a:gd name="T75" fmla="*/ 892 h 984"/>
              <a:gd name="T76" fmla="*/ 2606 w 4596"/>
              <a:gd name="T77" fmla="*/ 893 h 984"/>
              <a:gd name="T78" fmla="*/ 2892 w 4596"/>
              <a:gd name="T79" fmla="*/ 984 h 984"/>
              <a:gd name="T80" fmla="*/ 3199 w 4596"/>
              <a:gd name="T81" fmla="*/ 876 h 984"/>
              <a:gd name="T82" fmla="*/ 3256 w 4596"/>
              <a:gd name="T83" fmla="*/ 823 h 984"/>
              <a:gd name="T84" fmla="*/ 3500 w 4596"/>
              <a:gd name="T85" fmla="*/ 740 h 984"/>
              <a:gd name="T86" fmla="*/ 3732 w 4596"/>
              <a:gd name="T87" fmla="*/ 814 h 984"/>
              <a:gd name="T88" fmla="*/ 3732 w 4596"/>
              <a:gd name="T89" fmla="*/ 814 h 984"/>
              <a:gd name="T90" fmla="*/ 3809 w 4596"/>
              <a:gd name="T91" fmla="*/ 885 h 984"/>
              <a:gd name="T92" fmla="*/ 3809 w 4596"/>
              <a:gd name="T93" fmla="*/ 886 h 984"/>
              <a:gd name="T94" fmla="*/ 4104 w 4596"/>
              <a:gd name="T95" fmla="*/ 984 h 984"/>
              <a:gd name="T96" fmla="*/ 4596 w 4596"/>
              <a:gd name="T97" fmla="*/ 492 h 984"/>
              <a:gd name="T98" fmla="*/ 4390 w 4596"/>
              <a:gd name="T99" fmla="*/ 92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96" h="984">
                <a:moveTo>
                  <a:pt x="4390" y="92"/>
                </a:moveTo>
                <a:cubicBezTo>
                  <a:pt x="4310" y="34"/>
                  <a:pt x="4211" y="0"/>
                  <a:pt x="4104" y="0"/>
                </a:cubicBezTo>
                <a:cubicBezTo>
                  <a:pt x="3997" y="0"/>
                  <a:pt x="3898" y="34"/>
                  <a:pt x="3818" y="92"/>
                </a:cubicBezTo>
                <a:cubicBezTo>
                  <a:pt x="3772" y="129"/>
                  <a:pt x="3710" y="236"/>
                  <a:pt x="3500" y="236"/>
                </a:cubicBezTo>
                <a:cubicBezTo>
                  <a:pt x="3287" y="236"/>
                  <a:pt x="3238" y="137"/>
                  <a:pt x="3178" y="92"/>
                </a:cubicBezTo>
                <a:cubicBezTo>
                  <a:pt x="3098" y="34"/>
                  <a:pt x="2999" y="0"/>
                  <a:pt x="2892" y="0"/>
                </a:cubicBezTo>
                <a:cubicBezTo>
                  <a:pt x="2785" y="0"/>
                  <a:pt x="2686" y="34"/>
                  <a:pt x="2606" y="92"/>
                </a:cubicBezTo>
                <a:cubicBezTo>
                  <a:pt x="2565" y="126"/>
                  <a:pt x="2499" y="236"/>
                  <a:pt x="2292" y="236"/>
                </a:cubicBezTo>
                <a:cubicBezTo>
                  <a:pt x="2201" y="236"/>
                  <a:pt x="2117" y="206"/>
                  <a:pt x="2050" y="154"/>
                </a:cubicBezTo>
                <a:cubicBezTo>
                  <a:pt x="2035" y="139"/>
                  <a:pt x="2001" y="108"/>
                  <a:pt x="1978" y="92"/>
                </a:cubicBezTo>
                <a:cubicBezTo>
                  <a:pt x="1898" y="34"/>
                  <a:pt x="1799" y="0"/>
                  <a:pt x="1692" y="0"/>
                </a:cubicBezTo>
                <a:cubicBezTo>
                  <a:pt x="1585" y="0"/>
                  <a:pt x="1486" y="34"/>
                  <a:pt x="1406" y="92"/>
                </a:cubicBezTo>
                <a:cubicBezTo>
                  <a:pt x="1362" y="123"/>
                  <a:pt x="1296" y="236"/>
                  <a:pt x="1084" y="236"/>
                </a:cubicBezTo>
                <a:cubicBezTo>
                  <a:pt x="1003" y="236"/>
                  <a:pt x="927" y="212"/>
                  <a:pt x="864" y="170"/>
                </a:cubicBezTo>
                <a:cubicBezTo>
                  <a:pt x="864" y="170"/>
                  <a:pt x="864" y="170"/>
                  <a:pt x="864" y="170"/>
                </a:cubicBezTo>
                <a:cubicBezTo>
                  <a:pt x="839" y="141"/>
                  <a:pt x="810" y="115"/>
                  <a:pt x="778" y="92"/>
                </a:cubicBezTo>
                <a:cubicBezTo>
                  <a:pt x="777" y="91"/>
                  <a:pt x="776" y="90"/>
                  <a:pt x="774" y="89"/>
                </a:cubicBezTo>
                <a:cubicBezTo>
                  <a:pt x="774" y="89"/>
                  <a:pt x="774" y="89"/>
                  <a:pt x="774" y="89"/>
                </a:cubicBezTo>
                <a:cubicBezTo>
                  <a:pt x="694" y="33"/>
                  <a:pt x="597" y="0"/>
                  <a:pt x="492" y="0"/>
                </a:cubicBezTo>
                <a:cubicBezTo>
                  <a:pt x="385" y="0"/>
                  <a:pt x="286" y="34"/>
                  <a:pt x="206" y="92"/>
                </a:cubicBezTo>
                <a:cubicBezTo>
                  <a:pt x="81" y="181"/>
                  <a:pt x="0" y="327"/>
                  <a:pt x="0" y="492"/>
                </a:cubicBezTo>
                <a:cubicBezTo>
                  <a:pt x="0" y="764"/>
                  <a:pt x="220" y="984"/>
                  <a:pt x="492" y="984"/>
                </a:cubicBezTo>
                <a:cubicBezTo>
                  <a:pt x="591" y="984"/>
                  <a:pt x="684" y="955"/>
                  <a:pt x="761" y="904"/>
                </a:cubicBezTo>
                <a:cubicBezTo>
                  <a:pt x="761" y="904"/>
                  <a:pt x="761" y="904"/>
                  <a:pt x="761" y="904"/>
                </a:cubicBezTo>
                <a:cubicBezTo>
                  <a:pt x="806" y="875"/>
                  <a:pt x="845" y="839"/>
                  <a:pt x="878" y="797"/>
                </a:cubicBezTo>
                <a:cubicBezTo>
                  <a:pt x="878" y="797"/>
                  <a:pt x="878" y="797"/>
                  <a:pt x="878" y="797"/>
                </a:cubicBezTo>
                <a:cubicBezTo>
                  <a:pt x="938" y="761"/>
                  <a:pt x="1009" y="740"/>
                  <a:pt x="1084" y="740"/>
                </a:cubicBezTo>
                <a:cubicBezTo>
                  <a:pt x="1176" y="740"/>
                  <a:pt x="1261" y="771"/>
                  <a:pt x="1328" y="823"/>
                </a:cubicBezTo>
                <a:cubicBezTo>
                  <a:pt x="1346" y="842"/>
                  <a:pt x="1364" y="860"/>
                  <a:pt x="1384" y="876"/>
                </a:cubicBezTo>
                <a:cubicBezTo>
                  <a:pt x="1384" y="876"/>
                  <a:pt x="1384" y="876"/>
                  <a:pt x="1384" y="876"/>
                </a:cubicBezTo>
                <a:cubicBezTo>
                  <a:pt x="1384" y="876"/>
                  <a:pt x="1385" y="876"/>
                  <a:pt x="1385" y="876"/>
                </a:cubicBezTo>
                <a:cubicBezTo>
                  <a:pt x="1469" y="944"/>
                  <a:pt x="1576" y="984"/>
                  <a:pt x="1692" y="984"/>
                </a:cubicBezTo>
                <a:cubicBezTo>
                  <a:pt x="1799" y="984"/>
                  <a:pt x="1897" y="950"/>
                  <a:pt x="1978" y="893"/>
                </a:cubicBezTo>
                <a:cubicBezTo>
                  <a:pt x="1978" y="892"/>
                  <a:pt x="1978" y="892"/>
                  <a:pt x="1978" y="892"/>
                </a:cubicBezTo>
                <a:cubicBezTo>
                  <a:pt x="2012" y="868"/>
                  <a:pt x="2043" y="840"/>
                  <a:pt x="2069" y="808"/>
                </a:cubicBezTo>
                <a:cubicBezTo>
                  <a:pt x="2133" y="765"/>
                  <a:pt x="2210" y="740"/>
                  <a:pt x="2292" y="740"/>
                </a:cubicBezTo>
                <a:cubicBezTo>
                  <a:pt x="2374" y="740"/>
                  <a:pt x="2451" y="765"/>
                  <a:pt x="2515" y="808"/>
                </a:cubicBezTo>
                <a:cubicBezTo>
                  <a:pt x="2541" y="840"/>
                  <a:pt x="2572" y="868"/>
                  <a:pt x="2606" y="892"/>
                </a:cubicBezTo>
                <a:cubicBezTo>
                  <a:pt x="2606" y="892"/>
                  <a:pt x="2606" y="892"/>
                  <a:pt x="2606" y="893"/>
                </a:cubicBezTo>
                <a:cubicBezTo>
                  <a:pt x="2687" y="950"/>
                  <a:pt x="2785" y="984"/>
                  <a:pt x="2892" y="984"/>
                </a:cubicBezTo>
                <a:cubicBezTo>
                  <a:pt x="3008" y="984"/>
                  <a:pt x="3115" y="944"/>
                  <a:pt x="3199" y="876"/>
                </a:cubicBezTo>
                <a:cubicBezTo>
                  <a:pt x="3220" y="860"/>
                  <a:pt x="3238" y="842"/>
                  <a:pt x="3256" y="823"/>
                </a:cubicBezTo>
                <a:cubicBezTo>
                  <a:pt x="3323" y="771"/>
                  <a:pt x="3408" y="740"/>
                  <a:pt x="3500" y="740"/>
                </a:cubicBezTo>
                <a:cubicBezTo>
                  <a:pt x="3587" y="740"/>
                  <a:pt x="3667" y="768"/>
                  <a:pt x="3732" y="814"/>
                </a:cubicBezTo>
                <a:cubicBezTo>
                  <a:pt x="3732" y="814"/>
                  <a:pt x="3732" y="814"/>
                  <a:pt x="3732" y="814"/>
                </a:cubicBezTo>
                <a:cubicBezTo>
                  <a:pt x="3755" y="841"/>
                  <a:pt x="3781" y="865"/>
                  <a:pt x="3809" y="885"/>
                </a:cubicBezTo>
                <a:cubicBezTo>
                  <a:pt x="3809" y="885"/>
                  <a:pt x="3809" y="886"/>
                  <a:pt x="3809" y="886"/>
                </a:cubicBezTo>
                <a:cubicBezTo>
                  <a:pt x="3891" y="947"/>
                  <a:pt x="3993" y="984"/>
                  <a:pt x="4104" y="984"/>
                </a:cubicBezTo>
                <a:cubicBezTo>
                  <a:pt x="4376" y="984"/>
                  <a:pt x="4596" y="764"/>
                  <a:pt x="4596" y="492"/>
                </a:cubicBezTo>
                <a:cubicBezTo>
                  <a:pt x="4596" y="327"/>
                  <a:pt x="4515" y="181"/>
                  <a:pt x="4390" y="92"/>
                </a:cubicBezTo>
                <a:close/>
              </a:path>
            </a:pathLst>
          </a:custGeom>
          <a:gradFill>
            <a:gsLst>
              <a:gs pos="0">
                <a:srgbClr val="C0C0C0"/>
              </a:gs>
              <a:gs pos="74000">
                <a:srgbClr val="00CCC2"/>
              </a:gs>
              <a:gs pos="83000">
                <a:srgbClr val="00A099"/>
              </a:gs>
              <a:gs pos="100000">
                <a:srgbClr val="248FDA"/>
              </a:gs>
            </a:gsLst>
            <a:lin ang="0" scaled="0"/>
          </a:gradFill>
          <a:ln>
            <a:noFill/>
          </a:ln>
        </p:spPr>
        <p:txBody>
          <a:bodyPr vert="horz" wrap="square" lIns="91440" tIns="45720" rIns="91440" bIns="45720" numCol="1" anchor="t" anchorCtr="0" compatLnSpc="1"/>
          <a:lstStyle/>
          <a:p>
            <a:endParaRPr lang="en-US"/>
          </a:p>
        </p:txBody>
      </p:sp>
      <p:sp>
        <p:nvSpPr>
          <p:cNvPr id="7" name="Oval 6"/>
          <p:cNvSpPr>
            <a:spLocks noChangeArrowheads="1"/>
          </p:cNvSpPr>
          <p:nvPr/>
        </p:nvSpPr>
        <p:spPr bwMode="auto">
          <a:xfrm>
            <a:off x="1477053" y="2878471"/>
            <a:ext cx="1661132" cy="1658647"/>
          </a:xfrm>
          <a:prstGeom prst="ellipse">
            <a:avLst/>
          </a:prstGeom>
          <a:solidFill>
            <a:srgbClr val="404040"/>
          </a:solidFill>
          <a:ln>
            <a:noFill/>
          </a:ln>
        </p:spPr>
        <p:txBody>
          <a:bodyPr vert="horz" wrap="square" lIns="91440" tIns="45720" rIns="91440" bIns="45720" numCol="1" anchor="t" anchorCtr="0" compatLnSpc="1"/>
          <a:lstStyle/>
          <a:p>
            <a:endParaRPr lang="en-US"/>
          </a:p>
        </p:txBody>
      </p:sp>
      <p:sp>
        <p:nvSpPr>
          <p:cNvPr id="8" name="Oval 7"/>
          <p:cNvSpPr>
            <a:spLocks noChangeArrowheads="1"/>
          </p:cNvSpPr>
          <p:nvPr/>
        </p:nvSpPr>
        <p:spPr bwMode="auto">
          <a:xfrm>
            <a:off x="3969372" y="2878471"/>
            <a:ext cx="1661132" cy="1658647"/>
          </a:xfrm>
          <a:prstGeom prst="ellipse">
            <a:avLst/>
          </a:prstGeom>
          <a:solidFill>
            <a:srgbClr val="404040"/>
          </a:solidFill>
          <a:ln>
            <a:noFill/>
          </a:ln>
        </p:spPr>
        <p:txBody>
          <a:bodyPr vert="horz" wrap="square" lIns="91440" tIns="45720" rIns="91440" bIns="45720" numCol="1" anchor="t" anchorCtr="0" compatLnSpc="1"/>
          <a:lstStyle/>
          <a:p>
            <a:endParaRPr lang="en-US"/>
          </a:p>
        </p:txBody>
      </p:sp>
      <p:sp>
        <p:nvSpPr>
          <p:cNvPr id="9" name="Oval 8"/>
          <p:cNvSpPr>
            <a:spLocks noChangeArrowheads="1"/>
          </p:cNvSpPr>
          <p:nvPr/>
        </p:nvSpPr>
        <p:spPr bwMode="auto">
          <a:xfrm>
            <a:off x="6460448" y="2878471"/>
            <a:ext cx="1661132" cy="1658647"/>
          </a:xfrm>
          <a:prstGeom prst="ellipse">
            <a:avLst/>
          </a:prstGeom>
          <a:solidFill>
            <a:srgbClr val="404040"/>
          </a:solidFill>
          <a:ln>
            <a:noFill/>
          </a:ln>
        </p:spPr>
        <p:txBody>
          <a:bodyPr vert="horz" wrap="square" lIns="91440" tIns="45720" rIns="91440" bIns="45720" numCol="1" anchor="t" anchorCtr="0" compatLnSpc="1"/>
          <a:lstStyle/>
          <a:p>
            <a:endParaRPr lang="en-US"/>
          </a:p>
        </p:txBody>
      </p:sp>
      <p:sp>
        <p:nvSpPr>
          <p:cNvPr id="10" name="Oval 9"/>
          <p:cNvSpPr>
            <a:spLocks noChangeArrowheads="1"/>
          </p:cNvSpPr>
          <p:nvPr/>
        </p:nvSpPr>
        <p:spPr bwMode="auto">
          <a:xfrm>
            <a:off x="8976373" y="2878471"/>
            <a:ext cx="1661132" cy="1658647"/>
          </a:xfrm>
          <a:prstGeom prst="ellipse">
            <a:avLst/>
          </a:prstGeom>
          <a:solidFill>
            <a:srgbClr val="404040"/>
          </a:solidFill>
          <a:ln>
            <a:noFill/>
          </a:ln>
        </p:spPr>
        <p:txBody>
          <a:bodyPr vert="horz" wrap="square" lIns="91440" tIns="45720" rIns="91440" bIns="45720" numCol="1" anchor="t" anchorCtr="0" compatLnSpc="1"/>
          <a:lstStyle/>
          <a:p>
            <a:endParaRPr lang="en-US"/>
          </a:p>
        </p:txBody>
      </p:sp>
      <p:sp>
        <p:nvSpPr>
          <p:cNvPr id="12" name="TextBox 11"/>
          <p:cNvSpPr txBox="1"/>
          <p:nvPr/>
        </p:nvSpPr>
        <p:spPr>
          <a:xfrm>
            <a:off x="1919565" y="3220454"/>
            <a:ext cx="776107" cy="1015663"/>
          </a:xfrm>
          <a:prstGeom prst="rect">
            <a:avLst/>
          </a:prstGeom>
          <a:noFill/>
        </p:spPr>
        <p:txBody>
          <a:bodyPr wrap="square" rtlCol="0">
            <a:spAutoFit/>
          </a:bodyPr>
          <a:lstStyle/>
          <a:p>
            <a:pPr algn="ctr"/>
            <a:r>
              <a:rPr lang="en-US" sz="6000" dirty="0">
                <a:solidFill>
                  <a:srgbClr val="F2F2F2"/>
                </a:solidFill>
                <a:latin typeface="Roboto Black" panose="02000000000000000000" pitchFamily="2" charset="0"/>
                <a:ea typeface="Roboto Black" panose="02000000000000000000" pitchFamily="2" charset="0"/>
              </a:rPr>
              <a:t>1</a:t>
            </a:r>
          </a:p>
        </p:txBody>
      </p:sp>
      <p:sp>
        <p:nvSpPr>
          <p:cNvPr id="13" name="TextBox 12"/>
          <p:cNvSpPr txBox="1"/>
          <p:nvPr/>
        </p:nvSpPr>
        <p:spPr>
          <a:xfrm>
            <a:off x="4411884" y="3220454"/>
            <a:ext cx="776107" cy="1015663"/>
          </a:xfrm>
          <a:prstGeom prst="rect">
            <a:avLst/>
          </a:prstGeom>
          <a:noFill/>
        </p:spPr>
        <p:txBody>
          <a:bodyPr wrap="square" rtlCol="0">
            <a:spAutoFit/>
          </a:bodyPr>
          <a:lstStyle/>
          <a:p>
            <a:pPr algn="ctr"/>
            <a:r>
              <a:rPr lang="en-US" sz="6000" dirty="0">
                <a:solidFill>
                  <a:srgbClr val="F2F2F2"/>
                </a:solidFill>
                <a:latin typeface="Roboto Black" panose="02000000000000000000" pitchFamily="2" charset="0"/>
                <a:ea typeface="Roboto Black" panose="02000000000000000000" pitchFamily="2" charset="0"/>
              </a:rPr>
              <a:t>2</a:t>
            </a:r>
          </a:p>
        </p:txBody>
      </p:sp>
      <p:sp>
        <p:nvSpPr>
          <p:cNvPr id="14" name="TextBox 13"/>
          <p:cNvSpPr txBox="1"/>
          <p:nvPr/>
        </p:nvSpPr>
        <p:spPr>
          <a:xfrm>
            <a:off x="6902960" y="3220454"/>
            <a:ext cx="776107" cy="1015663"/>
          </a:xfrm>
          <a:prstGeom prst="rect">
            <a:avLst/>
          </a:prstGeom>
          <a:noFill/>
        </p:spPr>
        <p:txBody>
          <a:bodyPr wrap="square" rtlCol="0">
            <a:spAutoFit/>
          </a:bodyPr>
          <a:lstStyle/>
          <a:p>
            <a:pPr algn="ctr"/>
            <a:r>
              <a:rPr lang="en-US" sz="6000" dirty="0">
                <a:solidFill>
                  <a:srgbClr val="F2F2F2"/>
                </a:solidFill>
                <a:latin typeface="Roboto Black" panose="02000000000000000000" pitchFamily="2" charset="0"/>
                <a:ea typeface="Roboto Black" panose="02000000000000000000" pitchFamily="2" charset="0"/>
              </a:rPr>
              <a:t>3</a:t>
            </a:r>
          </a:p>
        </p:txBody>
      </p:sp>
      <p:sp>
        <p:nvSpPr>
          <p:cNvPr id="15" name="TextBox 14"/>
          <p:cNvSpPr txBox="1"/>
          <p:nvPr/>
        </p:nvSpPr>
        <p:spPr>
          <a:xfrm>
            <a:off x="9417064" y="3220454"/>
            <a:ext cx="776107" cy="1015663"/>
          </a:xfrm>
          <a:prstGeom prst="rect">
            <a:avLst/>
          </a:prstGeom>
          <a:noFill/>
        </p:spPr>
        <p:txBody>
          <a:bodyPr wrap="square" rtlCol="0">
            <a:spAutoFit/>
          </a:bodyPr>
          <a:lstStyle/>
          <a:p>
            <a:pPr algn="ctr"/>
            <a:r>
              <a:rPr lang="en-US" sz="6000" dirty="0">
                <a:solidFill>
                  <a:srgbClr val="F2F2F2"/>
                </a:solidFill>
                <a:latin typeface="Roboto Black" panose="02000000000000000000" pitchFamily="2" charset="0"/>
                <a:ea typeface="Roboto Black" panose="02000000000000000000" pitchFamily="2" charset="0"/>
              </a:rPr>
              <a:t>4</a:t>
            </a:r>
          </a:p>
        </p:txBody>
      </p:sp>
      <p:sp>
        <p:nvSpPr>
          <p:cNvPr id="18" name="Freeform: Shape 17"/>
          <p:cNvSpPr/>
          <p:nvPr/>
        </p:nvSpPr>
        <p:spPr>
          <a:xfrm>
            <a:off x="1603262" y="3002817"/>
            <a:ext cx="1408712" cy="1408712"/>
          </a:xfrm>
          <a:custGeom>
            <a:avLst/>
            <a:gdLst>
              <a:gd name="connsiteX0" fmla="*/ 704355 w 1408712"/>
              <a:gd name="connsiteY0" fmla="*/ 149473 h 1408712"/>
              <a:gd name="connsiteX1" fmla="*/ 149473 w 1408712"/>
              <a:gd name="connsiteY1" fmla="*/ 704355 h 1408712"/>
              <a:gd name="connsiteX2" fmla="*/ 704355 w 1408712"/>
              <a:gd name="connsiteY2" fmla="*/ 1259237 h 1408712"/>
              <a:gd name="connsiteX3" fmla="*/ 1259237 w 1408712"/>
              <a:gd name="connsiteY3" fmla="*/ 704355 h 1408712"/>
              <a:gd name="connsiteX4" fmla="*/ 704355 w 1408712"/>
              <a:gd name="connsiteY4" fmla="*/ 149473 h 1408712"/>
              <a:gd name="connsiteX5" fmla="*/ 704356 w 1408712"/>
              <a:gd name="connsiteY5" fmla="*/ 0 h 1408712"/>
              <a:gd name="connsiteX6" fmla="*/ 1408712 w 1408712"/>
              <a:gd name="connsiteY6" fmla="*/ 704356 h 1408712"/>
              <a:gd name="connsiteX7" fmla="*/ 704356 w 1408712"/>
              <a:gd name="connsiteY7" fmla="*/ 1408712 h 1408712"/>
              <a:gd name="connsiteX8" fmla="*/ 0 w 1408712"/>
              <a:gd name="connsiteY8" fmla="*/ 704356 h 1408712"/>
              <a:gd name="connsiteX9" fmla="*/ 704356 w 1408712"/>
              <a:gd name="connsiteY9" fmla="*/ 0 h 140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8712" h="1408712">
                <a:moveTo>
                  <a:pt x="704355" y="149473"/>
                </a:moveTo>
                <a:cubicBezTo>
                  <a:pt x="397902" y="149473"/>
                  <a:pt x="149473" y="397902"/>
                  <a:pt x="149473" y="704355"/>
                </a:cubicBezTo>
                <a:cubicBezTo>
                  <a:pt x="149473" y="1010808"/>
                  <a:pt x="397902" y="1259237"/>
                  <a:pt x="704355" y="1259237"/>
                </a:cubicBezTo>
                <a:cubicBezTo>
                  <a:pt x="1010808" y="1259237"/>
                  <a:pt x="1259237" y="1010808"/>
                  <a:pt x="1259237" y="704355"/>
                </a:cubicBezTo>
                <a:cubicBezTo>
                  <a:pt x="1259237" y="397902"/>
                  <a:pt x="1010808" y="149473"/>
                  <a:pt x="704355" y="149473"/>
                </a:cubicBezTo>
                <a:close/>
                <a:moveTo>
                  <a:pt x="704356" y="0"/>
                </a:moveTo>
                <a:cubicBezTo>
                  <a:pt x="1093361" y="0"/>
                  <a:pt x="1408712" y="315351"/>
                  <a:pt x="1408712" y="704356"/>
                </a:cubicBezTo>
                <a:cubicBezTo>
                  <a:pt x="1408712" y="1093361"/>
                  <a:pt x="1093361" y="1408712"/>
                  <a:pt x="704356" y="1408712"/>
                </a:cubicBezTo>
                <a:cubicBezTo>
                  <a:pt x="315351" y="1408712"/>
                  <a:pt x="0" y="1093361"/>
                  <a:pt x="0" y="704356"/>
                </a:cubicBezTo>
                <a:cubicBezTo>
                  <a:pt x="0" y="315351"/>
                  <a:pt x="315351" y="0"/>
                  <a:pt x="70435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p:cNvSpPr/>
          <p:nvPr/>
        </p:nvSpPr>
        <p:spPr>
          <a:xfrm>
            <a:off x="4085855" y="3002817"/>
            <a:ext cx="1408712" cy="1408712"/>
          </a:xfrm>
          <a:custGeom>
            <a:avLst/>
            <a:gdLst>
              <a:gd name="connsiteX0" fmla="*/ 704355 w 1408712"/>
              <a:gd name="connsiteY0" fmla="*/ 149473 h 1408712"/>
              <a:gd name="connsiteX1" fmla="*/ 149473 w 1408712"/>
              <a:gd name="connsiteY1" fmla="*/ 704355 h 1408712"/>
              <a:gd name="connsiteX2" fmla="*/ 704355 w 1408712"/>
              <a:gd name="connsiteY2" fmla="*/ 1259237 h 1408712"/>
              <a:gd name="connsiteX3" fmla="*/ 1259237 w 1408712"/>
              <a:gd name="connsiteY3" fmla="*/ 704355 h 1408712"/>
              <a:gd name="connsiteX4" fmla="*/ 704355 w 1408712"/>
              <a:gd name="connsiteY4" fmla="*/ 149473 h 1408712"/>
              <a:gd name="connsiteX5" fmla="*/ 704356 w 1408712"/>
              <a:gd name="connsiteY5" fmla="*/ 0 h 1408712"/>
              <a:gd name="connsiteX6" fmla="*/ 1408712 w 1408712"/>
              <a:gd name="connsiteY6" fmla="*/ 704356 h 1408712"/>
              <a:gd name="connsiteX7" fmla="*/ 704356 w 1408712"/>
              <a:gd name="connsiteY7" fmla="*/ 1408712 h 1408712"/>
              <a:gd name="connsiteX8" fmla="*/ 0 w 1408712"/>
              <a:gd name="connsiteY8" fmla="*/ 704356 h 1408712"/>
              <a:gd name="connsiteX9" fmla="*/ 704356 w 1408712"/>
              <a:gd name="connsiteY9" fmla="*/ 0 h 140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8712" h="1408712">
                <a:moveTo>
                  <a:pt x="704355" y="149473"/>
                </a:moveTo>
                <a:cubicBezTo>
                  <a:pt x="397902" y="149473"/>
                  <a:pt x="149473" y="397902"/>
                  <a:pt x="149473" y="704355"/>
                </a:cubicBezTo>
                <a:cubicBezTo>
                  <a:pt x="149473" y="1010808"/>
                  <a:pt x="397902" y="1259237"/>
                  <a:pt x="704355" y="1259237"/>
                </a:cubicBezTo>
                <a:cubicBezTo>
                  <a:pt x="1010808" y="1259237"/>
                  <a:pt x="1259237" y="1010808"/>
                  <a:pt x="1259237" y="704355"/>
                </a:cubicBezTo>
                <a:cubicBezTo>
                  <a:pt x="1259237" y="397902"/>
                  <a:pt x="1010808" y="149473"/>
                  <a:pt x="704355" y="149473"/>
                </a:cubicBezTo>
                <a:close/>
                <a:moveTo>
                  <a:pt x="704356" y="0"/>
                </a:moveTo>
                <a:cubicBezTo>
                  <a:pt x="1093361" y="0"/>
                  <a:pt x="1408712" y="315351"/>
                  <a:pt x="1408712" y="704356"/>
                </a:cubicBezTo>
                <a:cubicBezTo>
                  <a:pt x="1408712" y="1093361"/>
                  <a:pt x="1093361" y="1408712"/>
                  <a:pt x="704356" y="1408712"/>
                </a:cubicBezTo>
                <a:cubicBezTo>
                  <a:pt x="315351" y="1408712"/>
                  <a:pt x="0" y="1093361"/>
                  <a:pt x="0" y="704356"/>
                </a:cubicBezTo>
                <a:cubicBezTo>
                  <a:pt x="0" y="315351"/>
                  <a:pt x="315351" y="0"/>
                  <a:pt x="70435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p:cNvSpPr/>
          <p:nvPr/>
        </p:nvSpPr>
        <p:spPr>
          <a:xfrm>
            <a:off x="6586657" y="3002817"/>
            <a:ext cx="1408712" cy="1408712"/>
          </a:xfrm>
          <a:custGeom>
            <a:avLst/>
            <a:gdLst>
              <a:gd name="connsiteX0" fmla="*/ 704355 w 1408712"/>
              <a:gd name="connsiteY0" fmla="*/ 149473 h 1408712"/>
              <a:gd name="connsiteX1" fmla="*/ 149473 w 1408712"/>
              <a:gd name="connsiteY1" fmla="*/ 704355 h 1408712"/>
              <a:gd name="connsiteX2" fmla="*/ 704355 w 1408712"/>
              <a:gd name="connsiteY2" fmla="*/ 1259237 h 1408712"/>
              <a:gd name="connsiteX3" fmla="*/ 1259237 w 1408712"/>
              <a:gd name="connsiteY3" fmla="*/ 704355 h 1408712"/>
              <a:gd name="connsiteX4" fmla="*/ 704355 w 1408712"/>
              <a:gd name="connsiteY4" fmla="*/ 149473 h 1408712"/>
              <a:gd name="connsiteX5" fmla="*/ 704356 w 1408712"/>
              <a:gd name="connsiteY5" fmla="*/ 0 h 1408712"/>
              <a:gd name="connsiteX6" fmla="*/ 1408712 w 1408712"/>
              <a:gd name="connsiteY6" fmla="*/ 704356 h 1408712"/>
              <a:gd name="connsiteX7" fmla="*/ 704356 w 1408712"/>
              <a:gd name="connsiteY7" fmla="*/ 1408712 h 1408712"/>
              <a:gd name="connsiteX8" fmla="*/ 0 w 1408712"/>
              <a:gd name="connsiteY8" fmla="*/ 704356 h 1408712"/>
              <a:gd name="connsiteX9" fmla="*/ 704356 w 1408712"/>
              <a:gd name="connsiteY9" fmla="*/ 0 h 140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8712" h="1408712">
                <a:moveTo>
                  <a:pt x="704355" y="149473"/>
                </a:moveTo>
                <a:cubicBezTo>
                  <a:pt x="397902" y="149473"/>
                  <a:pt x="149473" y="397902"/>
                  <a:pt x="149473" y="704355"/>
                </a:cubicBezTo>
                <a:cubicBezTo>
                  <a:pt x="149473" y="1010808"/>
                  <a:pt x="397902" y="1259237"/>
                  <a:pt x="704355" y="1259237"/>
                </a:cubicBezTo>
                <a:cubicBezTo>
                  <a:pt x="1010808" y="1259237"/>
                  <a:pt x="1259237" y="1010808"/>
                  <a:pt x="1259237" y="704355"/>
                </a:cubicBezTo>
                <a:cubicBezTo>
                  <a:pt x="1259237" y="397902"/>
                  <a:pt x="1010808" y="149473"/>
                  <a:pt x="704355" y="149473"/>
                </a:cubicBezTo>
                <a:close/>
                <a:moveTo>
                  <a:pt x="704356" y="0"/>
                </a:moveTo>
                <a:cubicBezTo>
                  <a:pt x="1093361" y="0"/>
                  <a:pt x="1408712" y="315351"/>
                  <a:pt x="1408712" y="704356"/>
                </a:cubicBezTo>
                <a:cubicBezTo>
                  <a:pt x="1408712" y="1093361"/>
                  <a:pt x="1093361" y="1408712"/>
                  <a:pt x="704356" y="1408712"/>
                </a:cubicBezTo>
                <a:cubicBezTo>
                  <a:pt x="315351" y="1408712"/>
                  <a:pt x="0" y="1093361"/>
                  <a:pt x="0" y="704356"/>
                </a:cubicBezTo>
                <a:cubicBezTo>
                  <a:pt x="0" y="315351"/>
                  <a:pt x="315351" y="0"/>
                  <a:pt x="70435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p:cNvSpPr/>
          <p:nvPr/>
        </p:nvSpPr>
        <p:spPr>
          <a:xfrm>
            <a:off x="9100761" y="3002817"/>
            <a:ext cx="1408712" cy="1408712"/>
          </a:xfrm>
          <a:custGeom>
            <a:avLst/>
            <a:gdLst>
              <a:gd name="connsiteX0" fmla="*/ 704355 w 1408712"/>
              <a:gd name="connsiteY0" fmla="*/ 149473 h 1408712"/>
              <a:gd name="connsiteX1" fmla="*/ 149473 w 1408712"/>
              <a:gd name="connsiteY1" fmla="*/ 704355 h 1408712"/>
              <a:gd name="connsiteX2" fmla="*/ 704355 w 1408712"/>
              <a:gd name="connsiteY2" fmla="*/ 1259237 h 1408712"/>
              <a:gd name="connsiteX3" fmla="*/ 1259237 w 1408712"/>
              <a:gd name="connsiteY3" fmla="*/ 704355 h 1408712"/>
              <a:gd name="connsiteX4" fmla="*/ 704355 w 1408712"/>
              <a:gd name="connsiteY4" fmla="*/ 149473 h 1408712"/>
              <a:gd name="connsiteX5" fmla="*/ 704356 w 1408712"/>
              <a:gd name="connsiteY5" fmla="*/ 0 h 1408712"/>
              <a:gd name="connsiteX6" fmla="*/ 1408712 w 1408712"/>
              <a:gd name="connsiteY6" fmla="*/ 704356 h 1408712"/>
              <a:gd name="connsiteX7" fmla="*/ 704356 w 1408712"/>
              <a:gd name="connsiteY7" fmla="*/ 1408712 h 1408712"/>
              <a:gd name="connsiteX8" fmla="*/ 0 w 1408712"/>
              <a:gd name="connsiteY8" fmla="*/ 704356 h 1408712"/>
              <a:gd name="connsiteX9" fmla="*/ 704356 w 1408712"/>
              <a:gd name="connsiteY9" fmla="*/ 0 h 140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8712" h="1408712">
                <a:moveTo>
                  <a:pt x="704355" y="149473"/>
                </a:moveTo>
                <a:cubicBezTo>
                  <a:pt x="397902" y="149473"/>
                  <a:pt x="149473" y="397902"/>
                  <a:pt x="149473" y="704355"/>
                </a:cubicBezTo>
                <a:cubicBezTo>
                  <a:pt x="149473" y="1010808"/>
                  <a:pt x="397902" y="1259237"/>
                  <a:pt x="704355" y="1259237"/>
                </a:cubicBezTo>
                <a:cubicBezTo>
                  <a:pt x="1010808" y="1259237"/>
                  <a:pt x="1259237" y="1010808"/>
                  <a:pt x="1259237" y="704355"/>
                </a:cubicBezTo>
                <a:cubicBezTo>
                  <a:pt x="1259237" y="397902"/>
                  <a:pt x="1010808" y="149473"/>
                  <a:pt x="704355" y="149473"/>
                </a:cubicBezTo>
                <a:close/>
                <a:moveTo>
                  <a:pt x="704356" y="0"/>
                </a:moveTo>
                <a:cubicBezTo>
                  <a:pt x="1093361" y="0"/>
                  <a:pt x="1408712" y="315351"/>
                  <a:pt x="1408712" y="704356"/>
                </a:cubicBezTo>
                <a:cubicBezTo>
                  <a:pt x="1408712" y="1093361"/>
                  <a:pt x="1093361" y="1408712"/>
                  <a:pt x="704356" y="1408712"/>
                </a:cubicBezTo>
                <a:cubicBezTo>
                  <a:pt x="315351" y="1408712"/>
                  <a:pt x="0" y="1093361"/>
                  <a:pt x="0" y="704356"/>
                </a:cubicBezTo>
                <a:cubicBezTo>
                  <a:pt x="0" y="315351"/>
                  <a:pt x="315351" y="0"/>
                  <a:pt x="70435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2"/>
          <p:cNvSpPr txBox="1"/>
          <p:nvPr/>
        </p:nvSpPr>
        <p:spPr>
          <a:xfrm>
            <a:off x="1129665" y="1965325"/>
            <a:ext cx="2355850" cy="331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404040"/>
                </a:solidFill>
                <a:latin typeface="Roboto Medium" panose="02000000000000000000" pitchFamily="2" charset="0"/>
                <a:ea typeface="Roboto Medium" panose="02000000000000000000" pitchFamily="2" charset="0"/>
              </a:rPr>
              <a:t>Cải thiện</a:t>
            </a:r>
          </a:p>
        </p:txBody>
      </p:sp>
      <p:sp>
        <p:nvSpPr>
          <p:cNvPr id="28" name="Subtitle 2"/>
          <p:cNvSpPr txBox="1"/>
          <p:nvPr/>
        </p:nvSpPr>
        <p:spPr>
          <a:xfrm>
            <a:off x="3612384" y="1965087"/>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404040"/>
                </a:solidFill>
                <a:latin typeface="Roboto Medium" panose="02000000000000000000" pitchFamily="2" charset="0"/>
                <a:ea typeface="Roboto Medium" panose="02000000000000000000" pitchFamily="2" charset="0"/>
              </a:rPr>
              <a:t>Nắm bắt</a:t>
            </a:r>
          </a:p>
        </p:txBody>
      </p:sp>
      <p:sp>
        <p:nvSpPr>
          <p:cNvPr id="29" name="Subtitle 2"/>
          <p:cNvSpPr txBox="1"/>
          <p:nvPr/>
        </p:nvSpPr>
        <p:spPr>
          <a:xfrm>
            <a:off x="6098151" y="1965087"/>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404040"/>
                </a:solidFill>
                <a:latin typeface="Roboto Medium" panose="02000000000000000000" pitchFamily="2" charset="0"/>
                <a:ea typeface="Roboto Medium" panose="02000000000000000000" pitchFamily="2" charset="0"/>
              </a:rPr>
              <a:t>Tăng cường</a:t>
            </a:r>
          </a:p>
        </p:txBody>
      </p:sp>
      <p:sp>
        <p:nvSpPr>
          <p:cNvPr id="30" name="Subtitle 2"/>
          <p:cNvSpPr txBox="1"/>
          <p:nvPr/>
        </p:nvSpPr>
        <p:spPr>
          <a:xfrm>
            <a:off x="8583918" y="1965087"/>
            <a:ext cx="2355654" cy="239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404040"/>
                </a:solidFill>
                <a:latin typeface="Roboto Medium" panose="02000000000000000000" pitchFamily="2" charset="0"/>
                <a:ea typeface="Roboto Medium" panose="02000000000000000000" pitchFamily="2" charset="0"/>
              </a:rPr>
              <a:t>Xây dựng</a:t>
            </a:r>
          </a:p>
        </p:txBody>
      </p:sp>
      <p:sp>
        <p:nvSpPr>
          <p:cNvPr id="32" name="Rectangle 31"/>
          <p:cNvSpPr/>
          <p:nvPr/>
        </p:nvSpPr>
        <p:spPr>
          <a:xfrm>
            <a:off x="831041" y="5057141"/>
            <a:ext cx="2536062" cy="1143000"/>
          </a:xfrm>
          <a:prstGeom prst="rect">
            <a:avLst/>
          </a:prstGeom>
        </p:spPr>
        <p:txBody>
          <a:bodyPr wrap="square">
            <a:spAutoFit/>
          </a:bodyPr>
          <a:lstStyle/>
          <a:p>
            <a:pPr algn="ctr">
              <a:lnSpc>
                <a:spcPct val="107000"/>
              </a:lnSpc>
              <a:spcAft>
                <a:spcPts val="800"/>
              </a:spcAft>
            </a:pPr>
            <a:r>
              <a:rPr lang="en-US" sz="1600">
                <a:solidFill>
                  <a:srgbClr val="747F83"/>
                </a:solidFill>
                <a:latin typeface="Roboto Light" panose="02000000000000000000" pitchFamily="2" charset="0"/>
                <a:ea typeface="Roboto Light" panose="02000000000000000000" pitchFamily="2" charset="0"/>
                <a:cs typeface="Times New Roman" panose="02020603050405020304" pitchFamily="18" charset="0"/>
              </a:rPr>
              <a:t>Tự cải thiện năng lực sử dụng ngôn ngữ PHP và mô hình MVC để tạo ra website.</a:t>
            </a:r>
          </a:p>
        </p:txBody>
      </p:sp>
      <p:sp>
        <p:nvSpPr>
          <p:cNvPr id="34" name="Rectangle 33"/>
          <p:cNvSpPr/>
          <p:nvPr/>
        </p:nvSpPr>
        <p:spPr>
          <a:xfrm>
            <a:off x="3459559" y="5057141"/>
            <a:ext cx="2536062" cy="1143000"/>
          </a:xfrm>
          <a:prstGeom prst="rect">
            <a:avLst/>
          </a:prstGeom>
        </p:spPr>
        <p:txBody>
          <a:bodyPr wrap="square">
            <a:spAutoFit/>
          </a:bodyPr>
          <a:lstStyle/>
          <a:p>
            <a:pPr algn="ctr">
              <a:lnSpc>
                <a:spcPct val="107000"/>
              </a:lnSpc>
              <a:spcAft>
                <a:spcPts val="800"/>
              </a:spcAft>
            </a:pPr>
            <a:r>
              <a:rPr lang="en-US" sz="1600">
                <a:solidFill>
                  <a:srgbClr val="747F83"/>
                </a:solidFill>
                <a:latin typeface="Roboto Light" panose="02000000000000000000" pitchFamily="2" charset="0"/>
                <a:ea typeface="Roboto Light" panose="02000000000000000000" pitchFamily="2" charset="0"/>
                <a:cs typeface="Times New Roman" panose="02020603050405020304" pitchFamily="18" charset="0"/>
              </a:rPr>
              <a:t>Nắm bắt sơ bộ về cách thức phân tích và thiết kế website cũng như phát triển một website.</a:t>
            </a:r>
          </a:p>
        </p:txBody>
      </p:sp>
      <p:sp>
        <p:nvSpPr>
          <p:cNvPr id="35" name="Rectangle 34"/>
          <p:cNvSpPr/>
          <p:nvPr/>
        </p:nvSpPr>
        <p:spPr>
          <a:xfrm>
            <a:off x="6088077" y="5057141"/>
            <a:ext cx="2536062" cy="1143000"/>
          </a:xfrm>
          <a:prstGeom prst="rect">
            <a:avLst/>
          </a:prstGeom>
        </p:spPr>
        <p:txBody>
          <a:bodyPr wrap="square">
            <a:spAutoFit/>
          </a:bodyPr>
          <a:lstStyle/>
          <a:p>
            <a:pPr algn="ctr">
              <a:lnSpc>
                <a:spcPct val="107000"/>
              </a:lnSpc>
              <a:spcAft>
                <a:spcPts val="800"/>
              </a:spcAft>
            </a:pPr>
            <a:r>
              <a:rPr lang="en-US" sz="1600">
                <a:solidFill>
                  <a:srgbClr val="747F83"/>
                </a:solidFill>
                <a:latin typeface="Roboto Light" panose="02000000000000000000" pitchFamily="2" charset="0"/>
                <a:ea typeface="Roboto Light" panose="02000000000000000000" pitchFamily="2" charset="0"/>
                <a:cs typeface="Times New Roman" panose="02020603050405020304" pitchFamily="18" charset="0"/>
              </a:rPr>
              <a:t>Tăng cường khả năng làm việc độc lập do đề tài thực tập không thuộc hoạt động nhóm.</a:t>
            </a:r>
          </a:p>
        </p:txBody>
      </p:sp>
      <p:sp>
        <p:nvSpPr>
          <p:cNvPr id="36" name="Rectangle 35"/>
          <p:cNvSpPr/>
          <p:nvPr/>
        </p:nvSpPr>
        <p:spPr>
          <a:xfrm>
            <a:off x="8716594" y="5057141"/>
            <a:ext cx="2536062" cy="882742"/>
          </a:xfrm>
          <a:prstGeom prst="rect">
            <a:avLst/>
          </a:prstGeom>
        </p:spPr>
        <p:txBody>
          <a:bodyPr wrap="square">
            <a:spAutoFit/>
          </a:bodyPr>
          <a:lstStyle/>
          <a:p>
            <a:pPr algn="ctr">
              <a:lnSpc>
                <a:spcPct val="107000"/>
              </a:lnSpc>
              <a:spcAft>
                <a:spcPts val="800"/>
              </a:spcAft>
            </a:pP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Xây</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dựng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một</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website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bán</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gia</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dụng</a:t>
            </a:r>
            <a:endPar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37" name="TextBox 36"/>
          <p:cNvSpPr txBox="1"/>
          <p:nvPr/>
        </p:nvSpPr>
        <p:spPr>
          <a:xfrm>
            <a:off x="3041810" y="438166"/>
            <a:ext cx="5177388" cy="706755"/>
          </a:xfrm>
          <a:prstGeom prst="rect">
            <a:avLst/>
          </a:prstGeom>
          <a:noFill/>
        </p:spPr>
        <p:txBody>
          <a:bodyPr wrap="square" rtlCol="0">
            <a:spAutoFit/>
          </a:bodyPr>
          <a:lstStyle/>
          <a:p>
            <a:pPr algn="ctr"/>
            <a:r>
              <a:rPr lang="en-US" sz="4000" dirty="0">
                <a:solidFill>
                  <a:srgbClr val="404040"/>
                </a:solidFill>
                <a:latin typeface="Roboto Black" panose="02000000000000000000" pitchFamily="2" charset="0"/>
                <a:ea typeface="Roboto Black" panose="02000000000000000000" pitchFamily="2" charset="0"/>
              </a:rPr>
              <a:t>Kết luận</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90246" y="335066"/>
            <a:ext cx="9777046" cy="707886"/>
          </a:xfrm>
          <a:prstGeom prst="rect">
            <a:avLst/>
          </a:prstGeom>
          <a:noFill/>
        </p:spPr>
        <p:txBody>
          <a:bodyPr wrap="square" rtlCol="0">
            <a:spAutoFit/>
          </a:bodyPr>
          <a:lstStyle/>
          <a:p>
            <a:pPr algn="ctr"/>
            <a:r>
              <a:rPr lang="en-US" sz="4000" dirty="0">
                <a:solidFill>
                  <a:srgbClr val="404040"/>
                </a:solidFill>
                <a:latin typeface="Roboto Black" panose="02000000000000000000" pitchFamily="2" charset="0"/>
                <a:ea typeface="Roboto Black" panose="02000000000000000000" pitchFamily="2" charset="0"/>
              </a:rPr>
              <a:t>Ưu và </a:t>
            </a:r>
            <a:r>
              <a:rPr lang="en-US" sz="4000" dirty="0" err="1">
                <a:solidFill>
                  <a:srgbClr val="404040"/>
                </a:solidFill>
                <a:latin typeface="Roboto Black" panose="02000000000000000000" pitchFamily="2" charset="0"/>
                <a:ea typeface="Roboto Black" panose="02000000000000000000" pitchFamily="2" charset="0"/>
              </a:rPr>
              <a:t>nhược</a:t>
            </a:r>
            <a:r>
              <a:rPr lang="en-US" sz="4000" dirty="0">
                <a:solidFill>
                  <a:srgbClr val="404040"/>
                </a:solidFill>
                <a:latin typeface="Roboto Black" panose="02000000000000000000" pitchFamily="2" charset="0"/>
                <a:ea typeface="Roboto Black" panose="02000000000000000000" pitchFamily="2" charset="0"/>
              </a:rPr>
              <a:t> </a:t>
            </a:r>
            <a:r>
              <a:rPr lang="en-US" sz="4000" dirty="0" err="1" smtClean="0">
                <a:solidFill>
                  <a:srgbClr val="404040"/>
                </a:solidFill>
                <a:latin typeface="Roboto Black" panose="02000000000000000000" pitchFamily="2" charset="0"/>
                <a:ea typeface="Roboto Black" panose="02000000000000000000" pitchFamily="2" charset="0"/>
              </a:rPr>
              <a:t>điểm</a:t>
            </a:r>
            <a:r>
              <a:rPr lang="en-US" sz="4000" dirty="0" smtClean="0">
                <a:solidFill>
                  <a:srgbClr val="404040"/>
                </a:solidFill>
                <a:latin typeface="Roboto Black" panose="02000000000000000000" pitchFamily="2" charset="0"/>
                <a:ea typeface="Roboto Black" panose="02000000000000000000" pitchFamily="2" charset="0"/>
              </a:rPr>
              <a:t> </a:t>
            </a:r>
            <a:r>
              <a:rPr lang="en-US" sz="4000" dirty="0" err="1" smtClean="0">
                <a:solidFill>
                  <a:srgbClr val="404040"/>
                </a:solidFill>
                <a:latin typeface="Roboto Black" panose="02000000000000000000" pitchFamily="2" charset="0"/>
                <a:ea typeface="Roboto Black" panose="02000000000000000000" pitchFamily="2" charset="0"/>
              </a:rPr>
              <a:t>của</a:t>
            </a:r>
            <a:r>
              <a:rPr lang="en-US" sz="4000" dirty="0" smtClean="0">
                <a:solidFill>
                  <a:srgbClr val="404040"/>
                </a:solidFill>
                <a:latin typeface="Roboto Black" panose="02000000000000000000" pitchFamily="2" charset="0"/>
                <a:ea typeface="Roboto Black" panose="02000000000000000000" pitchFamily="2" charset="0"/>
              </a:rPr>
              <a:t> website</a:t>
            </a:r>
            <a:endParaRPr lang="en-US" sz="4000" dirty="0">
              <a:solidFill>
                <a:srgbClr val="404040"/>
              </a:solidFill>
              <a:latin typeface="Roboto Black" panose="02000000000000000000" pitchFamily="2" charset="0"/>
              <a:ea typeface="Roboto Black" panose="02000000000000000000" pitchFamily="2" charset="0"/>
            </a:endParaRPr>
          </a:p>
        </p:txBody>
      </p:sp>
      <p:sp>
        <p:nvSpPr>
          <p:cNvPr id="16" name="Rectangle 15"/>
          <p:cNvSpPr/>
          <p:nvPr/>
        </p:nvSpPr>
        <p:spPr>
          <a:xfrm>
            <a:off x="523311" y="1214903"/>
            <a:ext cx="2299020" cy="355803"/>
          </a:xfrm>
          <a:prstGeom prst="rect">
            <a:avLst/>
          </a:prstGeom>
        </p:spPr>
        <p:txBody>
          <a:bodyPr wrap="square">
            <a:spAutoFit/>
          </a:bodyPr>
          <a:lstStyle/>
          <a:p>
            <a:pPr>
              <a:lnSpc>
                <a:spcPct val="107000"/>
              </a:lnSpc>
              <a:spcAft>
                <a:spcPts val="800"/>
              </a:spcAft>
            </a:pP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1.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Ưu</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điểm</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18" name="Rectangle 17"/>
          <p:cNvSpPr/>
          <p:nvPr/>
        </p:nvSpPr>
        <p:spPr>
          <a:xfrm>
            <a:off x="860348" y="1554483"/>
            <a:ext cx="9813513" cy="3147913"/>
          </a:xfrm>
          <a:prstGeom prst="rect">
            <a:avLst/>
          </a:prstGeom>
        </p:spPr>
        <p:txBody>
          <a:bodyPr wrap="square">
            <a:spAutoFit/>
          </a:bodyPr>
          <a:lstStyle/>
          <a:p>
            <a:pPr marL="285750" indent="-285750">
              <a:lnSpc>
                <a:spcPct val="150000"/>
              </a:lnSpc>
              <a:spcAft>
                <a:spcPts val="800"/>
              </a:spcAft>
              <a:buFont typeface="Arial" panose="020B0604020202020204" pitchFamily="34" charset="0"/>
              <a:buChar char="•"/>
            </a:pP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Khách </a:t>
            </a:r>
            <a:r>
              <a:rPr lang="vi-VN"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hàng có thể thay đổi mật khẩu và mật khẩu thanh toán trong thông tin cá nhân. Khách hàng có thể xem thông tin đơn hàng của mình</a:t>
            </a: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Cho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phép</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khách</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hàng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đánh</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giá</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sản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phẩm</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nSpc>
                <a:spcPct val="150000"/>
              </a:lnSpc>
              <a:spcAft>
                <a:spcPts val="800"/>
              </a:spcAft>
              <a:buFont typeface="Arial" panose="020B0604020202020204" pitchFamily="34" charset="0"/>
              <a:buChar char="•"/>
            </a:pP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Xây</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dựng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trên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mô</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MVC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dễ</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dàng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quản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lý</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việc</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thay</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đổi</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cấu</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trúc</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sau</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này</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nSpc>
                <a:spcPct val="150000"/>
              </a:lnSpc>
              <a:spcAft>
                <a:spcPts val="800"/>
              </a:spcAft>
              <a:buFont typeface="Arial" panose="020B0604020202020204" pitchFamily="34" charset="0"/>
              <a:buChar char="•"/>
            </a:pP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Hoàn </a:t>
            </a:r>
            <a:r>
              <a:rPr lang="vi-VN"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thành hầu hết các chức năng cơ bản của một trang website bán hàng</a:t>
            </a: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Website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chạy</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nhanh</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dễ</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dàng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upload, test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debug</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nSpc>
                <a:spcPct val="150000"/>
              </a:lnSpc>
              <a:spcAft>
                <a:spcPts val="800"/>
              </a:spcAft>
              <a:buFont typeface="Arial" panose="020B0604020202020204" pitchFamily="34" charset="0"/>
              <a:buChar char="•"/>
            </a:pPr>
            <a:r>
              <a:rPr lang="vi-VN"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Cho phép admin và người dùng dễ dàng quản lý thông tin, đối tượng.</a:t>
            </a:r>
            <a:endPar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Pentagon 12"/>
          <p:cNvSpPr/>
          <p:nvPr/>
        </p:nvSpPr>
        <p:spPr>
          <a:xfrm>
            <a:off x="720725" y="1828800"/>
            <a:ext cx="5478145" cy="1052830"/>
          </a:xfrm>
          <a:prstGeom prst="homePlat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Pentagon 13"/>
          <p:cNvSpPr/>
          <p:nvPr/>
        </p:nvSpPr>
        <p:spPr>
          <a:xfrm>
            <a:off x="720725" y="2974340"/>
            <a:ext cx="4787900" cy="1052830"/>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p:cNvSpPr/>
          <p:nvPr/>
        </p:nvSpPr>
        <p:spPr>
          <a:xfrm>
            <a:off x="720090" y="4119245"/>
            <a:ext cx="3834765" cy="105283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p:cNvSpPr/>
          <p:nvPr/>
        </p:nvSpPr>
        <p:spPr>
          <a:xfrm>
            <a:off x="720725" y="5264785"/>
            <a:ext cx="2895600" cy="1052830"/>
          </a:xfrm>
          <a:prstGeom prst="homePlat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Network"/>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71254" y="2020227"/>
            <a:ext cx="670091" cy="670091"/>
          </a:xfrm>
          <a:prstGeom prst="rect">
            <a:avLst/>
          </a:prstGeom>
        </p:spPr>
      </p:pic>
      <p:pic>
        <p:nvPicPr>
          <p:cNvPr id="18" name="Graphic 17" descr="Bullsey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71253" y="3165537"/>
            <a:ext cx="670091" cy="670091"/>
          </a:xfrm>
          <a:prstGeom prst="rect">
            <a:avLst/>
          </a:prstGeom>
        </p:spPr>
      </p:pic>
      <p:pic>
        <p:nvPicPr>
          <p:cNvPr id="19" name="Graphic 18" descr="Puzzl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71253" y="5456156"/>
            <a:ext cx="670091" cy="670091"/>
          </a:xfrm>
          <a:prstGeom prst="rect">
            <a:avLst/>
          </a:prstGeom>
        </p:spPr>
      </p:pic>
      <p:pic>
        <p:nvPicPr>
          <p:cNvPr id="20" name="Graphic 19" descr="Money"/>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71253" y="4310847"/>
            <a:ext cx="670091" cy="670091"/>
          </a:xfrm>
          <a:prstGeom prst="rect">
            <a:avLst/>
          </a:prstGeom>
        </p:spPr>
      </p:pic>
      <p:sp>
        <p:nvSpPr>
          <p:cNvPr id="21" name="TextBox 20"/>
          <p:cNvSpPr txBox="1"/>
          <p:nvPr/>
        </p:nvSpPr>
        <p:spPr>
          <a:xfrm>
            <a:off x="3019975" y="229859"/>
            <a:ext cx="6152049" cy="1446550"/>
          </a:xfrm>
          <a:prstGeom prst="rect">
            <a:avLst/>
          </a:prstGeom>
          <a:noFill/>
        </p:spPr>
        <p:txBody>
          <a:bodyPr wrap="square" rtlCol="0">
            <a:spAutoFit/>
          </a:bodyPr>
          <a:lstStyle/>
          <a:p>
            <a:pPr algn="ctr"/>
            <a:r>
              <a:rPr lang="en-US" sz="4400" dirty="0" smtClean="0">
                <a:solidFill>
                  <a:srgbClr val="7F7F7F"/>
                </a:solidFill>
                <a:latin typeface="Arial Black" panose="020B0A04020102020204" pitchFamily="34" charset="0"/>
              </a:rPr>
              <a:t>Website </a:t>
            </a:r>
            <a:r>
              <a:rPr lang="en-US" sz="4400" dirty="0" err="1" smtClean="0">
                <a:solidFill>
                  <a:srgbClr val="7F7F7F"/>
                </a:solidFill>
                <a:latin typeface="Arial Black" panose="020B0A04020102020204" pitchFamily="34" charset="0"/>
              </a:rPr>
              <a:t>bán</a:t>
            </a:r>
            <a:r>
              <a:rPr lang="en-US" sz="4400" dirty="0" smtClean="0">
                <a:solidFill>
                  <a:srgbClr val="7F7F7F"/>
                </a:solidFill>
                <a:latin typeface="Arial Black" panose="020B0A04020102020204" pitchFamily="34" charset="0"/>
              </a:rPr>
              <a:t> </a:t>
            </a:r>
            <a:r>
              <a:rPr lang="en-US" sz="4400" dirty="0" err="1" smtClean="0">
                <a:solidFill>
                  <a:srgbClr val="7F7F7F"/>
                </a:solidFill>
                <a:latin typeface="Arial Black" panose="020B0A04020102020204" pitchFamily="34" charset="0"/>
              </a:rPr>
              <a:t>đồ</a:t>
            </a:r>
            <a:r>
              <a:rPr lang="en-US" sz="4400" dirty="0" smtClean="0">
                <a:solidFill>
                  <a:srgbClr val="7F7F7F"/>
                </a:solidFill>
                <a:latin typeface="Arial Black" panose="020B0A04020102020204" pitchFamily="34" charset="0"/>
              </a:rPr>
              <a:t> </a:t>
            </a:r>
            <a:r>
              <a:rPr lang="en-US" sz="4400" dirty="0" err="1" smtClean="0">
                <a:solidFill>
                  <a:srgbClr val="7F7F7F"/>
                </a:solidFill>
                <a:latin typeface="Arial Black" panose="020B0A04020102020204" pitchFamily="34" charset="0"/>
              </a:rPr>
              <a:t>gia</a:t>
            </a:r>
            <a:r>
              <a:rPr lang="en-US" sz="4400" dirty="0" smtClean="0">
                <a:solidFill>
                  <a:srgbClr val="7F7F7F"/>
                </a:solidFill>
                <a:latin typeface="Arial Black" panose="020B0A04020102020204" pitchFamily="34" charset="0"/>
              </a:rPr>
              <a:t> </a:t>
            </a:r>
            <a:r>
              <a:rPr lang="en-US" sz="4400" dirty="0" err="1" smtClean="0">
                <a:solidFill>
                  <a:srgbClr val="7F7F7F"/>
                </a:solidFill>
                <a:latin typeface="Arial Black" panose="020B0A04020102020204" pitchFamily="34" charset="0"/>
              </a:rPr>
              <a:t>dụng</a:t>
            </a:r>
            <a:endParaRPr lang="en-US" sz="4400" dirty="0">
              <a:solidFill>
                <a:srgbClr val="7F7F7F"/>
              </a:solidFill>
              <a:latin typeface="Arial Black" panose="020B0A04020102020204" pitchFamily="34" charset="0"/>
            </a:endParaRPr>
          </a:p>
        </p:txBody>
      </p:sp>
      <p:sp>
        <p:nvSpPr>
          <p:cNvPr id="22" name="Rectangle 21"/>
          <p:cNvSpPr/>
          <p:nvPr/>
        </p:nvSpPr>
        <p:spPr>
          <a:xfrm>
            <a:off x="6761018" y="1913901"/>
            <a:ext cx="4377603" cy="617220"/>
          </a:xfrm>
          <a:prstGeom prst="rect">
            <a:avLst/>
          </a:prstGeom>
        </p:spPr>
        <p:txBody>
          <a:bodyPr wrap="square">
            <a:spAutoFit/>
          </a:bodyPr>
          <a:lstStyle/>
          <a:p>
            <a:pPr>
              <a:lnSpc>
                <a:spcPct val="107000"/>
              </a:lnSpc>
              <a:spcAft>
                <a:spcPts val="800"/>
              </a:spcAft>
            </a:pP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Nội dung chính của chương sẽ trình bày về ngôn ngữ sử dụng: PHP, JS...</a:t>
            </a:r>
          </a:p>
        </p:txBody>
      </p:sp>
      <p:sp>
        <p:nvSpPr>
          <p:cNvPr id="23" name="Rectangle 22"/>
          <p:cNvSpPr/>
          <p:nvPr/>
        </p:nvSpPr>
        <p:spPr>
          <a:xfrm>
            <a:off x="6761018" y="3087578"/>
            <a:ext cx="4377603" cy="617220"/>
          </a:xfrm>
          <a:prstGeom prst="rect">
            <a:avLst/>
          </a:prstGeom>
        </p:spPr>
        <p:txBody>
          <a:bodyPr wrap="square">
            <a:spAutoFit/>
          </a:bodyPr>
          <a:lstStyle/>
          <a:p>
            <a:pPr>
              <a:lnSpc>
                <a:spcPct val="107000"/>
              </a:lnSpc>
              <a:spcAft>
                <a:spcPts val="800"/>
              </a:spcAft>
            </a:pP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Nội dung chính của chương sẽ trình bày về khảo sát thực tiễn, các biểu đồ...</a:t>
            </a:r>
          </a:p>
        </p:txBody>
      </p:sp>
      <p:sp>
        <p:nvSpPr>
          <p:cNvPr id="24" name="Rectangle 23"/>
          <p:cNvSpPr/>
          <p:nvPr/>
        </p:nvSpPr>
        <p:spPr>
          <a:xfrm>
            <a:off x="6761018" y="4261255"/>
            <a:ext cx="4377603" cy="880110"/>
          </a:xfrm>
          <a:prstGeom prst="rect">
            <a:avLst/>
          </a:prstGeom>
        </p:spPr>
        <p:txBody>
          <a:bodyPr wrap="square">
            <a:spAutoFit/>
          </a:bodyPr>
          <a:lstStyle/>
          <a:p>
            <a:pPr>
              <a:lnSpc>
                <a:spcPct val="107000"/>
              </a:lnSpc>
              <a:spcAft>
                <a:spcPts val="800"/>
              </a:spcAft>
            </a:pPr>
            <a:r>
              <a:rPr lang="en-US" sz="1600">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Chương này đưa ra những kết quả đồ án đạt được, những thiếu sót chưa thực hiện được và hướng phát triển đề tài trong tương lai.</a:t>
            </a:r>
          </a:p>
        </p:txBody>
      </p:sp>
      <p:sp>
        <p:nvSpPr>
          <p:cNvPr id="25" name="Rectangle 24"/>
          <p:cNvSpPr/>
          <p:nvPr/>
        </p:nvSpPr>
        <p:spPr>
          <a:xfrm>
            <a:off x="6761018" y="5614035"/>
            <a:ext cx="4377603" cy="354330"/>
          </a:xfrm>
          <a:prstGeom prst="rect">
            <a:avLst/>
          </a:prstGeom>
        </p:spPr>
        <p:txBody>
          <a:bodyPr wrap="square">
            <a:spAutoFit/>
          </a:bodyPr>
          <a:lstStyle/>
          <a:p>
            <a:pPr>
              <a:lnSpc>
                <a:spcPct val="107000"/>
              </a:lnSpc>
              <a:spcAft>
                <a:spcPts val="800"/>
              </a:spcAft>
            </a:pP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Chạy chương trình</a:t>
            </a:r>
          </a:p>
        </p:txBody>
      </p:sp>
      <p:sp>
        <p:nvSpPr>
          <p:cNvPr id="29" name="TextBox 28"/>
          <p:cNvSpPr txBox="1"/>
          <p:nvPr/>
        </p:nvSpPr>
        <p:spPr>
          <a:xfrm>
            <a:off x="1922740" y="2222511"/>
            <a:ext cx="2227022" cy="369332"/>
          </a:xfrm>
          <a:prstGeom prst="rect">
            <a:avLst/>
          </a:prstGeom>
          <a:noFill/>
        </p:spPr>
        <p:txBody>
          <a:bodyPr wrap="square" rtlCol="0">
            <a:spAutoFit/>
          </a:bodyPr>
          <a:lstStyle/>
          <a:p>
            <a:pPr algn="r"/>
            <a:r>
              <a:rPr lang="en-US" dirty="0">
                <a:solidFill>
                  <a:srgbClr val="F2F2F2"/>
                </a:solidFill>
                <a:latin typeface="Roboto Black" panose="02000000000000000000" pitchFamily="2" charset="0"/>
                <a:ea typeface="Roboto Black" panose="02000000000000000000" pitchFamily="2" charset="0"/>
              </a:rPr>
              <a:t>Cơ sở lý thuyết</a:t>
            </a:r>
          </a:p>
        </p:txBody>
      </p:sp>
      <p:sp>
        <p:nvSpPr>
          <p:cNvPr id="30" name="TextBox 29"/>
          <p:cNvSpPr txBox="1"/>
          <p:nvPr/>
        </p:nvSpPr>
        <p:spPr>
          <a:xfrm>
            <a:off x="1562344" y="3177272"/>
            <a:ext cx="3367405" cy="646331"/>
          </a:xfrm>
          <a:prstGeom prst="rect">
            <a:avLst/>
          </a:prstGeom>
          <a:noFill/>
        </p:spPr>
        <p:txBody>
          <a:bodyPr wrap="square" rtlCol="0">
            <a:spAutoFit/>
          </a:bodyPr>
          <a:lstStyle/>
          <a:p>
            <a:pPr algn="r"/>
            <a:r>
              <a:rPr lang="en-US" dirty="0">
                <a:solidFill>
                  <a:srgbClr val="F2F2F2"/>
                </a:solidFill>
                <a:latin typeface="Roboto Black" panose="02000000000000000000" pitchFamily="2" charset="0"/>
                <a:ea typeface="Roboto Black" panose="02000000000000000000" pitchFamily="2" charset="0"/>
              </a:rPr>
              <a:t>Khảo sát và phân tích thiết kế hệ thống</a:t>
            </a:r>
          </a:p>
        </p:txBody>
      </p:sp>
      <p:sp>
        <p:nvSpPr>
          <p:cNvPr id="31" name="TextBox 30"/>
          <p:cNvSpPr txBox="1"/>
          <p:nvPr/>
        </p:nvSpPr>
        <p:spPr>
          <a:xfrm>
            <a:off x="1392755" y="4460994"/>
            <a:ext cx="1804751" cy="369332"/>
          </a:xfrm>
          <a:prstGeom prst="rect">
            <a:avLst/>
          </a:prstGeom>
          <a:noFill/>
        </p:spPr>
        <p:txBody>
          <a:bodyPr wrap="square" rtlCol="0">
            <a:spAutoFit/>
          </a:bodyPr>
          <a:lstStyle/>
          <a:p>
            <a:pPr algn="r"/>
            <a:r>
              <a:rPr lang="en-US" dirty="0">
                <a:solidFill>
                  <a:srgbClr val="F2F2F2"/>
                </a:solidFill>
                <a:latin typeface="Roboto Black" panose="02000000000000000000" pitchFamily="2" charset="0"/>
                <a:ea typeface="Roboto Black" panose="02000000000000000000" pitchFamily="2" charset="0"/>
              </a:rPr>
              <a:t>Kết luận</a:t>
            </a:r>
          </a:p>
        </p:txBody>
      </p:sp>
      <p:sp>
        <p:nvSpPr>
          <p:cNvPr id="32" name="TextBox 31"/>
          <p:cNvSpPr txBox="1"/>
          <p:nvPr/>
        </p:nvSpPr>
        <p:spPr>
          <a:xfrm>
            <a:off x="1603962" y="5606534"/>
            <a:ext cx="1024872" cy="369332"/>
          </a:xfrm>
          <a:prstGeom prst="rect">
            <a:avLst/>
          </a:prstGeom>
          <a:noFill/>
        </p:spPr>
        <p:txBody>
          <a:bodyPr wrap="square" rtlCol="0">
            <a:spAutoFit/>
          </a:bodyPr>
          <a:lstStyle/>
          <a:p>
            <a:pPr algn="r"/>
            <a:r>
              <a:rPr lang="en-US" dirty="0">
                <a:solidFill>
                  <a:srgbClr val="F2F2F2"/>
                </a:solidFill>
                <a:latin typeface="Roboto Black" panose="02000000000000000000" pitchFamily="2" charset="0"/>
                <a:ea typeface="Roboto Black" panose="02000000000000000000" pitchFamily="2" charset="0"/>
              </a:rPr>
              <a:t>Demo</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090246" y="335066"/>
            <a:ext cx="9777046" cy="707886"/>
          </a:xfrm>
          <a:prstGeom prst="rect">
            <a:avLst/>
          </a:prstGeom>
          <a:noFill/>
        </p:spPr>
        <p:txBody>
          <a:bodyPr wrap="square" rtlCol="0">
            <a:spAutoFit/>
          </a:bodyPr>
          <a:lstStyle/>
          <a:p>
            <a:pPr algn="ctr"/>
            <a:r>
              <a:rPr lang="en-US" sz="4000" dirty="0">
                <a:solidFill>
                  <a:srgbClr val="404040"/>
                </a:solidFill>
                <a:latin typeface="Roboto Black" panose="02000000000000000000" pitchFamily="2" charset="0"/>
                <a:ea typeface="Roboto Black" panose="02000000000000000000" pitchFamily="2" charset="0"/>
              </a:rPr>
              <a:t>Ưu và </a:t>
            </a:r>
            <a:r>
              <a:rPr lang="en-US" sz="4000" dirty="0" err="1">
                <a:solidFill>
                  <a:srgbClr val="404040"/>
                </a:solidFill>
                <a:latin typeface="Roboto Black" panose="02000000000000000000" pitchFamily="2" charset="0"/>
                <a:ea typeface="Roboto Black" panose="02000000000000000000" pitchFamily="2" charset="0"/>
              </a:rPr>
              <a:t>nhược</a:t>
            </a:r>
            <a:r>
              <a:rPr lang="en-US" sz="4000" dirty="0">
                <a:solidFill>
                  <a:srgbClr val="404040"/>
                </a:solidFill>
                <a:latin typeface="Roboto Black" panose="02000000000000000000" pitchFamily="2" charset="0"/>
                <a:ea typeface="Roboto Black" panose="02000000000000000000" pitchFamily="2" charset="0"/>
              </a:rPr>
              <a:t> </a:t>
            </a:r>
            <a:r>
              <a:rPr lang="en-US" sz="4000" dirty="0" err="1" smtClean="0">
                <a:solidFill>
                  <a:srgbClr val="404040"/>
                </a:solidFill>
                <a:latin typeface="Roboto Black" panose="02000000000000000000" pitchFamily="2" charset="0"/>
                <a:ea typeface="Roboto Black" panose="02000000000000000000" pitchFamily="2" charset="0"/>
              </a:rPr>
              <a:t>điểm</a:t>
            </a:r>
            <a:r>
              <a:rPr lang="en-US" sz="4000" dirty="0" smtClean="0">
                <a:solidFill>
                  <a:srgbClr val="404040"/>
                </a:solidFill>
                <a:latin typeface="Roboto Black" panose="02000000000000000000" pitchFamily="2" charset="0"/>
                <a:ea typeface="Roboto Black" panose="02000000000000000000" pitchFamily="2" charset="0"/>
              </a:rPr>
              <a:t> </a:t>
            </a:r>
            <a:r>
              <a:rPr lang="en-US" sz="4000" dirty="0" err="1" smtClean="0">
                <a:solidFill>
                  <a:srgbClr val="404040"/>
                </a:solidFill>
                <a:latin typeface="Roboto Black" panose="02000000000000000000" pitchFamily="2" charset="0"/>
                <a:ea typeface="Roboto Black" panose="02000000000000000000" pitchFamily="2" charset="0"/>
              </a:rPr>
              <a:t>của</a:t>
            </a:r>
            <a:r>
              <a:rPr lang="en-US" sz="4000" dirty="0" smtClean="0">
                <a:solidFill>
                  <a:srgbClr val="404040"/>
                </a:solidFill>
                <a:latin typeface="Roboto Black" panose="02000000000000000000" pitchFamily="2" charset="0"/>
                <a:ea typeface="Roboto Black" panose="02000000000000000000" pitchFamily="2" charset="0"/>
              </a:rPr>
              <a:t> website</a:t>
            </a:r>
            <a:endParaRPr lang="en-US" sz="4000" dirty="0">
              <a:solidFill>
                <a:srgbClr val="404040"/>
              </a:solidFill>
              <a:latin typeface="Roboto Black" panose="02000000000000000000" pitchFamily="2" charset="0"/>
              <a:ea typeface="Roboto Black" panose="02000000000000000000" pitchFamily="2" charset="0"/>
            </a:endParaRPr>
          </a:p>
        </p:txBody>
      </p:sp>
      <p:sp>
        <p:nvSpPr>
          <p:cNvPr id="20" name="Rectangle 19"/>
          <p:cNvSpPr/>
          <p:nvPr/>
        </p:nvSpPr>
        <p:spPr>
          <a:xfrm>
            <a:off x="895516" y="1681111"/>
            <a:ext cx="9813513" cy="3517245"/>
          </a:xfrm>
          <a:prstGeom prst="rect">
            <a:avLst/>
          </a:prstGeom>
        </p:spPr>
        <p:txBody>
          <a:bodyPr wrap="square">
            <a:spAutoFit/>
          </a:bodyPr>
          <a:lstStyle/>
          <a:p>
            <a:pPr marL="285750" indent="-285750">
              <a:lnSpc>
                <a:spcPct val="150000"/>
              </a:lnSpc>
              <a:spcAft>
                <a:spcPts val="800"/>
              </a:spcAft>
              <a:buFont typeface="Arial" panose="020B0604020202020204" pitchFamily="34" charset="0"/>
              <a:buChar char="•"/>
            </a:pP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Dữ </a:t>
            </a:r>
            <a:r>
              <a:rPr lang="vi-VN"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liệu chưa được đầy đủ</a:t>
            </a: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Giao</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diện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khá</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cứng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không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thể</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thay</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đổi</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template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giao</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diện</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nSpc>
                <a:spcPct val="150000"/>
              </a:lnSpc>
              <a:spcAft>
                <a:spcPts val="800"/>
              </a:spcAft>
              <a:buFont typeface="Arial" panose="020B0604020202020204" pitchFamily="34" charset="0"/>
              <a:buChar char="•"/>
            </a:pP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Vì</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đang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quá</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phát</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triển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thử</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nghiệm</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nên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một</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website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vẫn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chạy</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trên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localhost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nên</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p>
          <a:p>
            <a:pPr marL="742950" lvl="1" indent="-285750">
              <a:lnSpc>
                <a:spcPct val="150000"/>
              </a:lnSpc>
              <a:spcAft>
                <a:spcPts val="800"/>
              </a:spcAft>
              <a:buFont typeface="Wingdings" panose="05000000000000000000" pitchFamily="2" charset="2"/>
              <a:buChar char="Ø"/>
            </a:pP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Trang </a:t>
            </a:r>
            <a:r>
              <a:rPr lang="vi-VN"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web không thể truy cập công khai trừ khi có địa chỉ IP tĩnh, điều này gây khó khăn cho việc chia sẻ với những người dùng khác</a:t>
            </a:r>
            <a:r>
              <a:rPr lang="vi-VN"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a:p>
            <a:pPr marL="742950" lvl="1" indent="-285750">
              <a:lnSpc>
                <a:spcPct val="150000"/>
              </a:lnSpc>
              <a:spcAft>
                <a:spcPts val="800"/>
              </a:spcAft>
              <a:buFont typeface="Wingdings" panose="05000000000000000000" pitchFamily="2" charset="2"/>
              <a:buChar char="Ø"/>
            </a:pP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Vấn</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đề</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bảo</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mật</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p>
          <a:p>
            <a:pPr marL="742950" lvl="1" indent="-285750">
              <a:lnSpc>
                <a:spcPct val="150000"/>
              </a:lnSpc>
              <a:spcAft>
                <a:spcPts val="800"/>
              </a:spcAft>
              <a:buFont typeface="Wingdings" panose="05000000000000000000" pitchFamily="2" charset="2"/>
              <a:buChar char="Ø"/>
            </a:pP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Bị</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hạn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chế</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về</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nguyên</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hiệu</a:t>
            </a: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747F83"/>
                </a:solidFill>
                <a:latin typeface="Roboto Light" panose="02000000000000000000" pitchFamily="2" charset="0"/>
                <a:ea typeface="Roboto Light" panose="02000000000000000000" pitchFamily="2" charset="0"/>
                <a:cs typeface="Times New Roman" panose="02020603050405020304" pitchFamily="18" charset="0"/>
              </a:rPr>
              <a:t>suất</a:t>
            </a:r>
            <a:endPar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6" name="Rectangle 5"/>
          <p:cNvSpPr/>
          <p:nvPr/>
        </p:nvSpPr>
        <p:spPr>
          <a:xfrm>
            <a:off x="523311" y="1214903"/>
            <a:ext cx="2299020" cy="355803"/>
          </a:xfrm>
          <a:prstGeom prst="rect">
            <a:avLst/>
          </a:prstGeom>
        </p:spPr>
        <p:txBody>
          <a:bodyPr wrap="square">
            <a:spAutoFit/>
          </a:bodyPr>
          <a:lstStyle/>
          <a:p>
            <a:pPr>
              <a:lnSpc>
                <a:spcPct val="107000"/>
              </a:lnSpc>
              <a:spcAft>
                <a:spcPts val="800"/>
              </a:spcAft>
            </a:pPr>
            <a:r>
              <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rPr>
              <a:t>2</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Nhược</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điểm</a:t>
            </a:r>
            <a:r>
              <a:rPr lang="en-US" sz="1600" dirty="0" smtClean="0">
                <a:solidFill>
                  <a:srgbClr val="747F83"/>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a:solidFill>
                <a:srgbClr val="747F83"/>
              </a:solidFill>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10498463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posing for the camera&#10;&#10;Description generated with very high confidence"/>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30429" t="1530" r="13034" b="-1530"/>
          <a:stretch>
            <a:fillRect/>
          </a:stretch>
        </p:blipFill>
        <p:spPr>
          <a:xfrm>
            <a:off x="1570038" y="1569792"/>
            <a:ext cx="2306637" cy="4079981"/>
          </a:xfrm>
        </p:spPr>
      </p:pic>
      <p:sp>
        <p:nvSpPr>
          <p:cNvPr id="7" name="Rectangle 6"/>
          <p:cNvSpPr/>
          <p:nvPr/>
        </p:nvSpPr>
        <p:spPr>
          <a:xfrm>
            <a:off x="6437194" y="1692322"/>
            <a:ext cx="4753970" cy="603050"/>
          </a:xfrm>
          <a:prstGeom prst="rect">
            <a:avLst/>
          </a:prstGeom>
        </p:spPr>
        <p:txBody>
          <a:bodyPr wrap="square">
            <a:spAutoFit/>
          </a:bodyPr>
          <a:lstStyle/>
          <a:p>
            <a:pPr>
              <a:lnSpc>
                <a:spcPct val="107000"/>
              </a:lnSpc>
              <a:spcAft>
                <a:spcPts val="800"/>
              </a:spcAft>
            </a:pPr>
            <a:r>
              <a:rPr lang="vi-VN"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Thiết </a:t>
            </a:r>
            <a:r>
              <a:rPr lang="vi-VN"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kế thêm vị trí để cập nhật giá cả thị trường.</a:t>
            </a: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8" name="Rectangle 7"/>
          <p:cNvSpPr/>
          <p:nvPr/>
        </p:nvSpPr>
        <p:spPr>
          <a:xfrm>
            <a:off x="6437194" y="3042731"/>
            <a:ext cx="4753970" cy="866519"/>
          </a:xfrm>
          <a:prstGeom prst="rect">
            <a:avLst/>
          </a:prstGeom>
        </p:spPr>
        <p:txBody>
          <a:bodyPr wrap="square">
            <a:spAutoFit/>
          </a:bodyPr>
          <a:lstStyle/>
          <a:p>
            <a:pPr>
              <a:lnSpc>
                <a:spcPct val="107000"/>
              </a:lnSpc>
              <a:spcAft>
                <a:spcPts val="800"/>
              </a:spcAft>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Thiết</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kế</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thanh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toán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online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khách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hàng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thể</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thanh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toán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nhiều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nhau</a:t>
            </a: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11" name="Rectangle: Rounded Corners 10"/>
          <p:cNvSpPr/>
          <p:nvPr/>
        </p:nvSpPr>
        <p:spPr>
          <a:xfrm>
            <a:off x="5225386" y="1692322"/>
            <a:ext cx="832514" cy="655092"/>
          </a:xfrm>
          <a:prstGeom prst="roundRect">
            <a:avLst/>
          </a:prstGeom>
          <a:solidFill>
            <a:srgbClr val="339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5225386" y="3101479"/>
            <a:ext cx="832514" cy="655092"/>
          </a:xfrm>
          <a:prstGeom prst="roundRect">
            <a:avLst/>
          </a:prstGeom>
          <a:solidFill>
            <a:srgbClr val="00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Gaug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39285" y="1717510"/>
            <a:ext cx="604717" cy="604717"/>
          </a:xfrm>
          <a:prstGeom prst="rect">
            <a:avLst/>
          </a:prstGeom>
        </p:spPr>
      </p:pic>
      <p:pic>
        <p:nvPicPr>
          <p:cNvPr id="16" name="Graphic 15" descr="Mone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9285" y="3152067"/>
            <a:ext cx="604717" cy="604717"/>
          </a:xfrm>
          <a:prstGeom prst="rect">
            <a:avLst/>
          </a:prstGeom>
        </p:spPr>
      </p:pic>
      <p:pic>
        <p:nvPicPr>
          <p:cNvPr id="17" name="Graphic 16" descr="Network"/>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339284" y="4348683"/>
            <a:ext cx="604717" cy="604717"/>
          </a:xfrm>
          <a:prstGeom prst="rect">
            <a:avLst/>
          </a:prstGeom>
        </p:spPr>
      </p:pic>
      <p:sp>
        <p:nvSpPr>
          <p:cNvPr id="19" name="TextBox 18"/>
          <p:cNvSpPr txBox="1"/>
          <p:nvPr/>
        </p:nvSpPr>
        <p:spPr>
          <a:xfrm>
            <a:off x="2132965" y="335280"/>
            <a:ext cx="7926070" cy="584775"/>
          </a:xfrm>
          <a:prstGeom prst="rect">
            <a:avLst/>
          </a:prstGeom>
          <a:noFill/>
        </p:spPr>
        <p:txBody>
          <a:bodyPr wrap="square" rtlCol="0">
            <a:spAutoFit/>
          </a:bodyPr>
          <a:lstStyle/>
          <a:p>
            <a:pPr algn="ctr"/>
            <a:r>
              <a:rPr lang="en-US" sz="3200" dirty="0">
                <a:solidFill>
                  <a:srgbClr val="404040"/>
                </a:solidFill>
                <a:latin typeface="Roboto Black" panose="02000000000000000000" pitchFamily="2" charset="0"/>
                <a:ea typeface="Roboto Black" panose="02000000000000000000" pitchFamily="2" charset="0"/>
              </a:rPr>
              <a:t>Hướng phát triển của đề tài</a:t>
            </a:r>
          </a:p>
        </p:txBody>
      </p:sp>
      <p:sp>
        <p:nvSpPr>
          <p:cNvPr id="2" name="Rectangle: Rounded Corners 13"/>
          <p:cNvSpPr/>
          <p:nvPr/>
        </p:nvSpPr>
        <p:spPr>
          <a:xfrm>
            <a:off x="5225386" y="5573832"/>
            <a:ext cx="832514" cy="655092"/>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17" descr="Send"/>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39285" y="5599020"/>
            <a:ext cx="604717" cy="604717"/>
          </a:xfrm>
          <a:prstGeom prst="rect">
            <a:avLst/>
          </a:prstGeom>
        </p:spPr>
      </p:pic>
      <p:sp>
        <p:nvSpPr>
          <p:cNvPr id="4" name="Rectangle 7"/>
          <p:cNvSpPr/>
          <p:nvPr/>
        </p:nvSpPr>
        <p:spPr>
          <a:xfrm>
            <a:off x="6437194" y="5708895"/>
            <a:ext cx="4753970" cy="354330"/>
          </a:xfrm>
          <a:prstGeom prst="rect">
            <a:avLst/>
          </a:prstGeom>
        </p:spPr>
        <p:txBody>
          <a:bodyPr wrap="square">
            <a:spAutoFit/>
          </a:bodyPr>
          <a:lstStyle/>
          <a:p>
            <a:pPr>
              <a:lnSpc>
                <a:spcPct val="107000"/>
              </a:lnSpc>
              <a:spcAft>
                <a:spcPts val="800"/>
              </a:spcAft>
            </a:pP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Tăng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cường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bảo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mật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website</a:t>
            </a:r>
          </a:p>
        </p:txBody>
      </p:sp>
      <p:sp>
        <p:nvSpPr>
          <p:cNvPr id="14" name="Rectangle: Rounded Corners 13"/>
          <p:cNvSpPr/>
          <p:nvPr/>
        </p:nvSpPr>
        <p:spPr>
          <a:xfrm>
            <a:off x="5225385" y="4416533"/>
            <a:ext cx="832514" cy="655092"/>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end"/>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339284" y="4453149"/>
            <a:ext cx="604717" cy="604717"/>
          </a:xfrm>
          <a:prstGeom prst="rect">
            <a:avLst/>
          </a:prstGeom>
        </p:spPr>
      </p:pic>
      <p:sp>
        <p:nvSpPr>
          <p:cNvPr id="20" name="Rectangle 19"/>
          <p:cNvSpPr/>
          <p:nvPr/>
        </p:nvSpPr>
        <p:spPr>
          <a:xfrm>
            <a:off x="6437194" y="4039238"/>
            <a:ext cx="4753970" cy="1409681"/>
          </a:xfrm>
          <a:prstGeom prst="rect">
            <a:avLst/>
          </a:prstGeom>
        </p:spPr>
        <p:txBody>
          <a:bodyPr wrap="square">
            <a:spAutoFit/>
          </a:bodyPr>
          <a:lstStyle/>
          <a:p>
            <a:pPr>
              <a:lnSpc>
                <a:spcPct val="107000"/>
              </a:lnSpc>
              <a:spcAft>
                <a:spcPts val="800"/>
              </a:spcAft>
            </a:pPr>
            <a:r>
              <a:rPr lang="vi-VN"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Thiết </a:t>
            </a:r>
            <a:r>
              <a:rPr lang="vi-VN"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kế trang web đẹp hơn, tiện dụng hơn, có nhiều chức năng và sinh động hơn. Xây dựng thêm một diễn đàn trên trang web để khách hàng có thể trao đổi bình luận về sản phẩm.</a:t>
            </a: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snow covered mountain&#10;&#10;Description generated with very high confidence"/>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7784" r="1539"/>
          <a:stretch>
            <a:fillRect/>
          </a:stretch>
        </p:blipFill>
        <p:spPr>
          <a:xfrm>
            <a:off x="0" y="-1"/>
            <a:ext cx="7747000" cy="6858000"/>
          </a:xfrm>
        </p:spPr>
      </p:pic>
      <p:sp>
        <p:nvSpPr>
          <p:cNvPr id="14" name="TextBox 13"/>
          <p:cNvSpPr txBox="1"/>
          <p:nvPr/>
        </p:nvSpPr>
        <p:spPr>
          <a:xfrm>
            <a:off x="6096000" y="753110"/>
            <a:ext cx="5028565" cy="953135"/>
          </a:xfrm>
          <a:prstGeom prst="rect">
            <a:avLst/>
          </a:prstGeom>
          <a:noFill/>
        </p:spPr>
        <p:txBody>
          <a:bodyPr wrap="square" rtlCol="0">
            <a:spAutoFit/>
          </a:bodyPr>
          <a:lstStyle/>
          <a:p>
            <a:r>
              <a:rPr lang="en-US" sz="5600" dirty="0">
                <a:solidFill>
                  <a:srgbClr val="404040"/>
                </a:solidFill>
                <a:latin typeface="Roboto Black" panose="02000000000000000000" pitchFamily="2" charset="0"/>
                <a:ea typeface="Roboto Black" panose="02000000000000000000" pitchFamily="2" charset="0"/>
              </a:rPr>
              <a:t>Thank you</a:t>
            </a:r>
          </a:p>
        </p:txBody>
      </p:sp>
      <p:sp>
        <p:nvSpPr>
          <p:cNvPr id="16" name="Rectangle 15"/>
          <p:cNvSpPr/>
          <p:nvPr/>
        </p:nvSpPr>
        <p:spPr>
          <a:xfrm>
            <a:off x="5010785" y="1887808"/>
            <a:ext cx="5571201" cy="683895"/>
          </a:xfrm>
          <a:prstGeom prst="rect">
            <a:avLst/>
          </a:prstGeom>
        </p:spPr>
        <p:txBody>
          <a:bodyPr wrap="square">
            <a:spAutoFit/>
          </a:bodyPr>
          <a:lstStyle/>
          <a:p>
            <a:pPr algn="ctr">
              <a:lnSpc>
                <a:spcPct val="107000"/>
              </a:lnSpc>
              <a:spcAft>
                <a:spcPts val="800"/>
              </a:spcAft>
            </a:pPr>
            <a:r>
              <a:rPr lang="en-US"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Em xin chân thành cảm ơn thầy cô và các bạn đã lắng nghe!!!</a:t>
            </a:r>
          </a:p>
        </p:txBody>
      </p:sp>
      <p:pic>
        <p:nvPicPr>
          <p:cNvPr id="5" name="Picture Placeholder 2" descr="hinh-anh-dong-cam-on-dep-cho-slide-powerpoint"/>
          <p:cNvPicPr>
            <a:picLocks noChangeAspect="1"/>
          </p:cNvPicPr>
          <p:nvPr/>
        </p:nvPicPr>
        <p:blipFill>
          <a:blip r:embed="rId3"/>
          <a:stretch>
            <a:fillRect/>
          </a:stretch>
        </p:blipFill>
        <p:spPr>
          <a:xfrm>
            <a:off x="6190615" y="2792730"/>
            <a:ext cx="5867400" cy="3513455"/>
          </a:xfrm>
          <a:prstGeom prst="rect">
            <a:avLst/>
          </a:prstGeom>
        </p:spPr>
      </p:pic>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913418" y="254977"/>
            <a:ext cx="4461164" cy="614149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87635" y="500380"/>
            <a:ext cx="4268985" cy="706755"/>
          </a:xfrm>
          <a:prstGeom prst="rect">
            <a:avLst/>
          </a:prstGeom>
          <a:noFill/>
        </p:spPr>
        <p:txBody>
          <a:bodyPr wrap="square" rtlCol="0">
            <a:spAutoFit/>
          </a:bodyPr>
          <a:lstStyle/>
          <a:p>
            <a:pPr algn="ctr"/>
            <a:r>
              <a:rPr lang="en-US" sz="4000" dirty="0">
                <a:solidFill>
                  <a:srgbClr val="F2F2F2"/>
                </a:solidFill>
                <a:latin typeface="Roboto Medium" panose="02000000000000000000" pitchFamily="2" charset="0"/>
                <a:ea typeface="Roboto Medium" panose="02000000000000000000" pitchFamily="2" charset="0"/>
              </a:rPr>
              <a:t>Cơ sở lý thuyết</a:t>
            </a:r>
          </a:p>
        </p:txBody>
      </p:sp>
      <p:sp>
        <p:nvSpPr>
          <p:cNvPr id="15" name="Rectangle 14"/>
          <p:cNvSpPr/>
          <p:nvPr/>
        </p:nvSpPr>
        <p:spPr>
          <a:xfrm>
            <a:off x="370840" y="4806950"/>
            <a:ext cx="5282334" cy="1405890"/>
          </a:xfrm>
          <a:prstGeom prst="rect">
            <a:avLst/>
          </a:prstGeom>
        </p:spPr>
        <p:txBody>
          <a:bodyPr wrap="square">
            <a:spAutoFit/>
          </a:bodyPr>
          <a:lstStyle/>
          <a:p>
            <a:pPr>
              <a:lnSpc>
                <a:spcPct val="107000"/>
              </a:lnSpc>
              <a:spcAft>
                <a:spcPts val="800"/>
              </a:spcAft>
            </a:pP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ngôn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đánh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dấu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siêu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văn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bản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để</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thể</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truy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cập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trên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mạng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HTML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nhờ</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dùng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thẻ</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phần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tử</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của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HTML. File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lưu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trên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máy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chủ</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dịch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vụ</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web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với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phần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mở</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rộng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htm</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hoặc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“.html”.</a:t>
            </a:r>
          </a:p>
        </p:txBody>
      </p:sp>
      <p:sp>
        <p:nvSpPr>
          <p:cNvPr id="2" name="Subtitle 2"/>
          <p:cNvSpPr txBox="1"/>
          <p:nvPr/>
        </p:nvSpPr>
        <p:spPr>
          <a:xfrm>
            <a:off x="7161272" y="1882775"/>
            <a:ext cx="3521710"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1. Giới thiệu ngôn ngữ</a:t>
            </a:r>
          </a:p>
        </p:txBody>
      </p:sp>
      <p:sp>
        <p:nvSpPr>
          <p:cNvPr id="3" name="Subtitle 2"/>
          <p:cNvSpPr txBox="1"/>
          <p:nvPr/>
        </p:nvSpPr>
        <p:spPr>
          <a:xfrm>
            <a:off x="7534910" y="2813050"/>
            <a:ext cx="3521710" cy="675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747F83"/>
                </a:solidFill>
                <a:latin typeface="Roboto Medium" panose="02000000000000000000" pitchFamily="2" charset="0"/>
                <a:ea typeface="Roboto Medium" panose="02000000000000000000" pitchFamily="2" charset="0"/>
              </a:rPr>
              <a:t>1.1. HTML(HyperText Markup Language)</a:t>
            </a:r>
          </a:p>
        </p:txBody>
      </p:sp>
      <p:sp>
        <p:nvSpPr>
          <p:cNvPr id="7" name="Subtitle 2"/>
          <p:cNvSpPr txBox="1"/>
          <p:nvPr/>
        </p:nvSpPr>
        <p:spPr>
          <a:xfrm>
            <a:off x="7534910" y="3488690"/>
            <a:ext cx="3521710" cy="675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747F83"/>
                </a:solidFill>
                <a:latin typeface="Roboto Medium" panose="02000000000000000000" pitchFamily="2" charset="0"/>
                <a:ea typeface="Roboto Medium" panose="02000000000000000000" pitchFamily="2" charset="0"/>
              </a:rPr>
              <a:t>1.2. CSS(Cascading Style Sheets)</a:t>
            </a:r>
          </a:p>
        </p:txBody>
      </p:sp>
      <p:sp>
        <p:nvSpPr>
          <p:cNvPr id="12" name="Subtitle 2"/>
          <p:cNvSpPr txBox="1"/>
          <p:nvPr/>
        </p:nvSpPr>
        <p:spPr>
          <a:xfrm>
            <a:off x="7534910" y="4164330"/>
            <a:ext cx="3521710" cy="4533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747F83"/>
                </a:solidFill>
                <a:latin typeface="Roboto Medium" panose="02000000000000000000" pitchFamily="2" charset="0"/>
                <a:ea typeface="Roboto Medium" panose="02000000000000000000" pitchFamily="2" charset="0"/>
              </a:rPr>
              <a:t>1.3. Javascript</a:t>
            </a:r>
          </a:p>
        </p:txBody>
      </p:sp>
      <p:sp>
        <p:nvSpPr>
          <p:cNvPr id="13" name="Subtitle 2"/>
          <p:cNvSpPr txBox="1"/>
          <p:nvPr/>
        </p:nvSpPr>
        <p:spPr>
          <a:xfrm>
            <a:off x="7534910" y="4617720"/>
            <a:ext cx="3521710" cy="675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747F83"/>
                </a:solidFill>
                <a:latin typeface="Roboto Medium" panose="02000000000000000000" pitchFamily="2" charset="0"/>
                <a:ea typeface="Roboto Medium" panose="02000000000000000000" pitchFamily="2" charset="0"/>
              </a:rPr>
              <a:t>1.4. PHP</a:t>
            </a:r>
          </a:p>
        </p:txBody>
      </p:sp>
      <p:sp>
        <p:nvSpPr>
          <p:cNvPr id="17" name="Subtitle 2"/>
          <p:cNvSpPr txBox="1"/>
          <p:nvPr/>
        </p:nvSpPr>
        <p:spPr>
          <a:xfrm>
            <a:off x="370840" y="4164330"/>
            <a:ext cx="5657850" cy="5130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solidFill>
                  <a:srgbClr val="747F83"/>
                </a:solidFill>
                <a:latin typeface="Roboto Medium" panose="02000000000000000000" pitchFamily="2" charset="0"/>
                <a:ea typeface="Roboto Medium" panose="02000000000000000000" pitchFamily="2" charset="0"/>
              </a:rPr>
              <a:t>1.1. HTML(HyperText Markup Language)</a:t>
            </a:r>
          </a:p>
        </p:txBody>
      </p:sp>
      <p:pic>
        <p:nvPicPr>
          <p:cNvPr id="19" name="Picture Placeholder 18" descr="html"/>
          <p:cNvPicPr>
            <a:picLocks noGrp="1" noChangeAspect="1"/>
          </p:cNvPicPr>
          <p:nvPr>
            <p:ph type="pic" sz="quarter" idx="13"/>
          </p:nvPr>
        </p:nvPicPr>
        <p:blipFill>
          <a:blip r:embed="rId2"/>
          <a:stretch>
            <a:fillRect/>
          </a:stretch>
        </p:blipFill>
        <p:spPr>
          <a:xfrm>
            <a:off x="370840" y="0"/>
            <a:ext cx="4950460" cy="3615055"/>
          </a:xfrm>
          <a:prstGeom prst="rect">
            <a:avLst/>
          </a:prstGeom>
        </p:spPr>
      </p:pic>
      <p:sp>
        <p:nvSpPr>
          <p:cNvPr id="20" name="Rectangle 14"/>
          <p:cNvSpPr/>
          <p:nvPr/>
        </p:nvSpPr>
        <p:spPr>
          <a:xfrm>
            <a:off x="446405" y="3773487"/>
            <a:ext cx="4874895" cy="354330"/>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1.1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Ví</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về</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HTML</a:t>
            </a:r>
          </a:p>
        </p:txBody>
      </p:sp>
      <p:sp>
        <p:nvSpPr>
          <p:cNvPr id="21" name="Subtitle 2"/>
          <p:cNvSpPr txBox="1"/>
          <p:nvPr/>
        </p:nvSpPr>
        <p:spPr>
          <a:xfrm>
            <a:off x="7534910" y="5172075"/>
            <a:ext cx="3521710" cy="675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747F83"/>
                </a:solidFill>
                <a:latin typeface="Roboto Medium" panose="02000000000000000000" pitchFamily="2" charset="0"/>
                <a:ea typeface="Roboto Medium" panose="02000000000000000000" pitchFamily="2" charset="0"/>
              </a:rPr>
              <a:t>1.5. Tổng quan mô hình MVC</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3513937">
            <a:off x="8256910" y="1349662"/>
            <a:ext cx="1685787" cy="531780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9712982">
            <a:off x="6857834" y="3452955"/>
            <a:ext cx="4263387" cy="706755"/>
          </a:xfrm>
          <a:prstGeom prst="rect">
            <a:avLst/>
          </a:prstGeom>
          <a:noFill/>
        </p:spPr>
        <p:txBody>
          <a:bodyPr wrap="square" rtlCol="0">
            <a:spAutoFit/>
          </a:bodyPr>
          <a:lstStyle/>
          <a:p>
            <a:pPr algn="ctr"/>
            <a:r>
              <a:rPr lang="en-US" sz="4000" dirty="0">
                <a:solidFill>
                  <a:srgbClr val="F2F2F2"/>
                </a:solidFill>
                <a:latin typeface="Roboto Medium" panose="02000000000000000000" pitchFamily="2" charset="0"/>
                <a:ea typeface="Roboto Medium" panose="02000000000000000000" pitchFamily="2" charset="0"/>
                <a:sym typeface="+mn-ea"/>
              </a:rPr>
              <a:t>Cơ sở lý </a:t>
            </a:r>
            <a:r>
              <a:rPr lang="en-US" sz="2800" dirty="0">
                <a:solidFill>
                  <a:srgbClr val="F2F2F2"/>
                </a:solidFill>
                <a:latin typeface="Roboto Medium" panose="02000000000000000000" pitchFamily="2" charset="0"/>
                <a:ea typeface="Roboto Medium" panose="02000000000000000000" pitchFamily="2" charset="0"/>
                <a:sym typeface="+mn-ea"/>
              </a:rPr>
              <a:t>thuyết</a:t>
            </a:r>
            <a:endParaRPr lang="en-US" sz="2800" dirty="0">
              <a:solidFill>
                <a:srgbClr val="F2F2F2"/>
              </a:solidFill>
              <a:latin typeface="Roboto Medium" panose="02000000000000000000" pitchFamily="2" charset="0"/>
              <a:ea typeface="Roboto Medium" panose="02000000000000000000" pitchFamily="2" charset="0"/>
            </a:endParaRPr>
          </a:p>
        </p:txBody>
      </p:sp>
      <p:sp>
        <p:nvSpPr>
          <p:cNvPr id="6" name="Rectangle 5"/>
          <p:cNvSpPr/>
          <p:nvPr/>
        </p:nvSpPr>
        <p:spPr>
          <a:xfrm rot="19789734">
            <a:off x="6956039" y="3896544"/>
            <a:ext cx="5105012" cy="369332"/>
          </a:xfrm>
          <a:prstGeom prst="rect">
            <a:avLst/>
          </a:prstGeom>
        </p:spPr>
        <p:txBody>
          <a:bodyPr wrap="square">
            <a:spAutoFit/>
          </a:bodyPr>
          <a:lstStyle/>
          <a:p>
            <a:pPr algn="l"/>
            <a:r>
              <a:rPr lang="en-US" dirty="0">
                <a:solidFill>
                  <a:srgbClr val="747F83"/>
                </a:solidFill>
                <a:latin typeface="Roboto Medium" panose="02000000000000000000" pitchFamily="2" charset="0"/>
                <a:ea typeface="Roboto Medium" panose="02000000000000000000" pitchFamily="2" charset="0"/>
                <a:sym typeface="+mn-ea"/>
              </a:rPr>
              <a:t>1.2. CSS(Cascading Style Sheets)</a:t>
            </a:r>
            <a:endParaRPr lang="en-US" dirty="0">
              <a:solidFill>
                <a:srgbClr val="F2F2F2"/>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7" name="Rectangle 6"/>
          <p:cNvSpPr/>
          <p:nvPr/>
        </p:nvSpPr>
        <p:spPr>
          <a:xfrm>
            <a:off x="5133388" y="193129"/>
            <a:ext cx="5139690" cy="1405890"/>
          </a:xfrm>
          <a:prstGeom prst="rect">
            <a:avLst/>
          </a:prstGeom>
        </p:spPr>
        <p:txBody>
          <a:bodyPr wrap="square">
            <a:spAutoFit/>
          </a:bodyPr>
          <a:lstStyle/>
          <a:p>
            <a:pPr algn="just">
              <a:lnSpc>
                <a:spcPct val="107000"/>
              </a:lnSpc>
              <a:spcAft>
                <a:spcPts val="800"/>
              </a:spcAft>
            </a:pP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lĩnh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vực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xây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ta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trang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trí</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nội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thất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lĩnh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vực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thẩm</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mỹ</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làm</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đẹp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ta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kỹ</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thuật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make-up;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còn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lĩnh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vực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thiết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kế</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web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ta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CSS.CSS (Cascading Style Sheets)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một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ngôn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quy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định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bày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viết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HTML</a:t>
            </a:r>
          </a:p>
        </p:txBody>
      </p:sp>
      <p:sp>
        <p:nvSpPr>
          <p:cNvPr id="8" name="Rectangle 7"/>
          <p:cNvSpPr/>
          <p:nvPr/>
        </p:nvSpPr>
        <p:spPr>
          <a:xfrm>
            <a:off x="580390" y="4584065"/>
            <a:ext cx="5711825" cy="1146211"/>
          </a:xfrm>
          <a:prstGeom prst="rect">
            <a:avLst/>
          </a:prstGeom>
        </p:spPr>
        <p:txBody>
          <a:bodyPr wrap="square">
            <a:spAutoFit/>
          </a:bodyPr>
          <a:lstStyle/>
          <a:p>
            <a:pPr algn="just">
              <a:lnSpc>
                <a:spcPct val="107000"/>
              </a:lnSpc>
              <a:spcAft>
                <a:spcPts val="800"/>
              </a:spcAft>
            </a:pP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CSS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cung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cấp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hàng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trăm</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thuộc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trình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bày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dành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đối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tượng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với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sự</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sáng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cao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kết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hợp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thuộc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tính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giúp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mang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lại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hiệu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quả</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rPr>
              <a:t>.</a:t>
            </a: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sym typeface="+mn-ea"/>
            </a:endParaRPr>
          </a:p>
        </p:txBody>
      </p:sp>
      <p:pic>
        <p:nvPicPr>
          <p:cNvPr id="12" name="Picture Placeholder 11" descr="css"/>
          <p:cNvPicPr>
            <a:picLocks noGrp="1" noChangeAspect="1"/>
          </p:cNvPicPr>
          <p:nvPr>
            <p:ph type="pic" sz="quarter" idx="13"/>
          </p:nvPr>
        </p:nvPicPr>
        <p:blipFill>
          <a:blip r:embed="rId2"/>
          <a:stretch>
            <a:fillRect/>
          </a:stretch>
        </p:blipFill>
        <p:spPr>
          <a:xfrm rot="19920000">
            <a:off x="397913" y="879611"/>
            <a:ext cx="4425712" cy="2721813"/>
          </a:xfrm>
          <a:prstGeom prst="rect">
            <a:avLst/>
          </a:prstGeom>
        </p:spPr>
      </p:pic>
      <p:sp>
        <p:nvSpPr>
          <p:cNvPr id="20" name="Rectangle 14"/>
          <p:cNvSpPr/>
          <p:nvPr/>
        </p:nvSpPr>
        <p:spPr>
          <a:xfrm rot="19860000">
            <a:off x="1808491" y="3377389"/>
            <a:ext cx="3530453" cy="354330"/>
          </a:xfrm>
          <a:prstGeom prst="rect">
            <a:avLst/>
          </a:prstGeom>
        </p:spPr>
        <p:txBody>
          <a:bodyPr wrap="square">
            <a:spAutoFit/>
          </a:bodyPr>
          <a:lstStyle/>
          <a:p>
            <a:pPr algn="ctr">
              <a:lnSpc>
                <a:spcPct val="107000"/>
              </a:lnSpc>
              <a:spcAft>
                <a:spcPts val="800"/>
              </a:spcAft>
            </a:pPr>
            <a:r>
              <a:rPr lang="en-US" sz="1600" i="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 1.2 Ví dụ về CSS</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38370" y="1323975"/>
            <a:ext cx="4364355" cy="866519"/>
          </a:xfrm>
          <a:prstGeom prst="rect">
            <a:avLst/>
          </a:prstGeom>
        </p:spPr>
        <p:txBody>
          <a:bodyPr wrap="square">
            <a:spAutoFit/>
          </a:bodyPr>
          <a:lstStyle/>
          <a:p>
            <a:pPr algn="just">
              <a:lnSpc>
                <a:spcPct val="107000"/>
              </a:lnSpc>
              <a:spcAft>
                <a:spcPts val="800"/>
              </a:spcAft>
            </a:pP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JavaScript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một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ngôn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lập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nhúng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được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trang</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HTML</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p:txBody>
      </p:sp>
      <p:sp>
        <p:nvSpPr>
          <p:cNvPr id="2" name="Subtitle 2"/>
          <p:cNvSpPr txBox="1"/>
          <p:nvPr/>
        </p:nvSpPr>
        <p:spPr>
          <a:xfrm>
            <a:off x="408940" y="668655"/>
            <a:ext cx="3521710"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1.3. </a:t>
            </a:r>
            <a:r>
              <a:rPr lang="en-US" sz="2600" dirty="0">
                <a:solidFill>
                  <a:srgbClr val="747F83"/>
                </a:solidFill>
                <a:latin typeface="Roboto Medium" panose="02000000000000000000" pitchFamily="2" charset="0"/>
                <a:ea typeface="Roboto Medium" panose="02000000000000000000" pitchFamily="2" charset="0"/>
              </a:rPr>
              <a:t>Javascript</a:t>
            </a:r>
          </a:p>
        </p:txBody>
      </p:sp>
      <p:sp>
        <p:nvSpPr>
          <p:cNvPr id="4" name="Rectangle 9"/>
          <p:cNvSpPr/>
          <p:nvPr/>
        </p:nvSpPr>
        <p:spPr>
          <a:xfrm>
            <a:off x="7957820" y="2777001"/>
            <a:ext cx="3835400" cy="1931670"/>
          </a:xfrm>
          <a:prstGeom prst="rect">
            <a:avLst/>
          </a:prstGeom>
        </p:spPr>
        <p:txBody>
          <a:bodyPr wrap="square">
            <a:spAutoFit/>
          </a:bodyPr>
          <a:lstStyle/>
          <a:p>
            <a:pPr algn="just">
              <a:lnSpc>
                <a:spcPct val="107000"/>
              </a:lnSpc>
              <a:spcAft>
                <a:spcPts val="800"/>
              </a:spcAft>
            </a:pP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JavaScript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nâng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cao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động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khả</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năng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tương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website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ứng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của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như</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thực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hiện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phép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tính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kiểm</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form,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viết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trò</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chơi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bổ</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sung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ứng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đặc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biệt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tuỳ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chọn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lựa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đồ</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hoạ</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ra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mật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khẩu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bảo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mật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thế</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nữa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p:txBody>
      </p:sp>
      <p:pic>
        <p:nvPicPr>
          <p:cNvPr id="12" name="Picture Placeholder 11" descr="javascript"/>
          <p:cNvPicPr>
            <a:picLocks noGrp="1" noChangeAspect="1"/>
          </p:cNvPicPr>
          <p:nvPr>
            <p:ph type="pic" sz="quarter" idx="13"/>
          </p:nvPr>
        </p:nvPicPr>
        <p:blipFill>
          <a:blip r:embed="rId2"/>
          <a:stretch>
            <a:fillRect/>
          </a:stretch>
        </p:blipFill>
        <p:spPr>
          <a:xfrm>
            <a:off x="300355" y="1509395"/>
            <a:ext cx="3738245" cy="2945765"/>
          </a:xfrm>
          <a:prstGeom prst="rect">
            <a:avLst/>
          </a:prstGeom>
        </p:spPr>
      </p:pic>
      <p:pic>
        <p:nvPicPr>
          <p:cNvPr id="14" name="Picture Placeholder 13" descr="js"/>
          <p:cNvPicPr>
            <a:picLocks noGrp="1" noChangeAspect="1"/>
          </p:cNvPicPr>
          <p:nvPr>
            <p:ph type="pic" sz="quarter" idx="14"/>
          </p:nvPr>
        </p:nvPicPr>
        <p:blipFill>
          <a:blip r:embed="rId3"/>
          <a:stretch>
            <a:fillRect/>
          </a:stretch>
        </p:blipFill>
        <p:spPr>
          <a:xfrm>
            <a:off x="4038600" y="2498725"/>
            <a:ext cx="3738245" cy="3492500"/>
          </a:xfrm>
          <a:prstGeom prst="rect">
            <a:avLst/>
          </a:prstGeom>
        </p:spPr>
      </p:pic>
      <p:sp>
        <p:nvSpPr>
          <p:cNvPr id="20" name="Rectangle 14"/>
          <p:cNvSpPr/>
          <p:nvPr/>
        </p:nvSpPr>
        <p:spPr>
          <a:xfrm>
            <a:off x="1014095" y="6296025"/>
            <a:ext cx="4874895" cy="354330"/>
          </a:xfrm>
          <a:prstGeom prst="rect">
            <a:avLst/>
          </a:prstGeom>
        </p:spPr>
        <p:txBody>
          <a:bodyPr wrap="square">
            <a:spAutoFit/>
          </a:bodyPr>
          <a:lstStyle/>
          <a:p>
            <a:pPr algn="ctr">
              <a:lnSpc>
                <a:spcPct val="107000"/>
              </a:lnSpc>
              <a:spcAft>
                <a:spcPts val="800"/>
              </a:spcAft>
            </a:pP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1.3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Ví</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về</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tài</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i="1"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JS</a:t>
            </a:r>
            <a:endParaRPr lang="en-US" sz="1600" i="1"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close up of a tree&#10;&#10;Description generated with very high confidence"/>
          <p:cNvPicPr>
            <a:picLocks noGrp="1" noChangeAspect="1"/>
          </p:cNvPicPr>
          <p:nvPr>
            <p:ph type="pic" sz="quarter" idx="13"/>
          </p:nvPr>
        </p:nvPicPr>
        <p:blipFill>
          <a:blip r:embed="rId2" cstate="print">
            <a:grayscl/>
            <a:extLst>
              <a:ext uri="{28A0092B-C50C-407E-A947-70E740481C1C}">
                <a14:useLocalDpi xmlns:a14="http://schemas.microsoft.com/office/drawing/2010/main" val="0"/>
              </a:ext>
            </a:extLst>
          </a:blip>
          <a:srcRect l="15505" r="15505"/>
          <a:stretch>
            <a:fillRect/>
          </a:stretch>
        </p:blipFill>
        <p:spPr>
          <a:xfrm>
            <a:off x="600363" y="556884"/>
            <a:ext cx="5753049" cy="5559920"/>
          </a:xfrm>
        </p:spPr>
      </p:pic>
      <p:sp>
        <p:nvSpPr>
          <p:cNvPr id="5" name="Rectangle 4"/>
          <p:cNvSpPr/>
          <p:nvPr/>
        </p:nvSpPr>
        <p:spPr>
          <a:xfrm>
            <a:off x="7763926" y="1353397"/>
            <a:ext cx="3397688" cy="1759521"/>
          </a:xfrm>
          <a:prstGeom prst="rect">
            <a:avLst/>
          </a:prstGeom>
        </p:spPr>
        <p:txBody>
          <a:bodyPr wrap="square">
            <a:spAutoFit/>
          </a:bodyPr>
          <a:lstStyle/>
          <a:p>
            <a:pPr algn="just">
              <a:lnSpc>
                <a:spcPct val="107000"/>
              </a:lnSpc>
              <a:spcAft>
                <a:spcPts val="800"/>
              </a:spcAft>
            </a:pP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PHP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kịch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bản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chủ</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(server script)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chạy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trên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phía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server (server side)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như</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server script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(asp,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jsp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cold fusion</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algn="just">
              <a:lnSpc>
                <a:spcPct val="107000"/>
              </a:lnSpc>
              <a:spcAft>
                <a:spcPts val="800"/>
              </a:spcAft>
            </a:pP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6" name="Rectangle 5"/>
          <p:cNvSpPr/>
          <p:nvPr/>
        </p:nvSpPr>
        <p:spPr>
          <a:xfrm>
            <a:off x="7825937" y="2822250"/>
            <a:ext cx="3397688" cy="1409681"/>
          </a:xfrm>
          <a:prstGeom prst="rect">
            <a:avLst/>
          </a:prstGeom>
        </p:spPr>
        <p:txBody>
          <a:bodyPr wrap="square">
            <a:spAutoFit/>
          </a:bodyPr>
          <a:lstStyle/>
          <a:p>
            <a:pPr algn="just">
              <a:lnSpc>
                <a:spcPct val="107000"/>
              </a:lnSpc>
              <a:spcAft>
                <a:spcPts val="800"/>
              </a:spcAft>
            </a:pP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Cho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phép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ta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xây</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ứng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web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trên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mạng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internet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tương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tác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với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mọi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cơ</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sở</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như</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mySQL</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Oracle, SQL Server, Access.</a:t>
            </a:r>
          </a:p>
        </p:txBody>
      </p:sp>
      <p:sp>
        <p:nvSpPr>
          <p:cNvPr id="2" name="Subtitle 2"/>
          <p:cNvSpPr txBox="1"/>
          <p:nvPr/>
        </p:nvSpPr>
        <p:spPr>
          <a:xfrm>
            <a:off x="7701915" y="851535"/>
            <a:ext cx="3521710"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1.4. </a:t>
            </a:r>
            <a:r>
              <a:rPr lang="en-US" sz="2600" dirty="0">
                <a:solidFill>
                  <a:srgbClr val="747F83"/>
                </a:solidFill>
                <a:latin typeface="Roboto Medium" panose="02000000000000000000" pitchFamily="2" charset="0"/>
                <a:ea typeface="Roboto Medium" panose="02000000000000000000" pitchFamily="2" charset="0"/>
              </a:rPr>
              <a:t>PHP</a:t>
            </a:r>
          </a:p>
        </p:txBody>
      </p:sp>
      <p:sp>
        <p:nvSpPr>
          <p:cNvPr id="7" name="Rectangle 6"/>
          <p:cNvSpPr/>
          <p:nvPr/>
        </p:nvSpPr>
        <p:spPr>
          <a:xfrm>
            <a:off x="7825937" y="4269302"/>
            <a:ext cx="3397688" cy="1146211"/>
          </a:xfrm>
          <a:prstGeom prst="rect">
            <a:avLst/>
          </a:prstGeom>
        </p:spPr>
        <p:txBody>
          <a:bodyPr wrap="square">
            <a:spAutoFit/>
          </a:bodyPr>
          <a:lstStyle/>
          <a:p>
            <a:pPr algn="just">
              <a:lnSpc>
                <a:spcPct val="107000"/>
              </a:lnSpc>
              <a:spcAft>
                <a:spcPts val="800"/>
              </a:spcAft>
            </a:pP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vi-VN"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PHP được sử dụng để tạo các trang web tĩnh nhỏ cũng như các trang web dựa trên nội dung </a:t>
            </a:r>
            <a:r>
              <a:rPr lang="vi-VN"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lớn</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6487" y="559093"/>
            <a:ext cx="4951730" cy="6124177"/>
          </a:xfrm>
          <a:prstGeom prst="rect">
            <a:avLst/>
          </a:prstGeom>
        </p:spPr>
        <p:txBody>
          <a:bodyPr wrap="square">
            <a:spAutoFit/>
          </a:bodyPr>
          <a:lstStyle/>
          <a:p>
            <a:pPr algn="just">
              <a:lnSpc>
                <a:spcPct val="107000"/>
              </a:lnSpc>
              <a:spcAft>
                <a:spcPts val="800"/>
              </a:spcAft>
            </a:pP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Để</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lập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trình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ngôn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ngữ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PHP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cần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ý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những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điểm</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sau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PHP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phải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cặp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thẻ</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đóng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mở</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&lt;?</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php</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?&gt;</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Cuối</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câu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dấu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trong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PHP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tiền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tố</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Mỗi</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phương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thức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đều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bắt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đầu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đóng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bằng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Khi</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khai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thì</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không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kiểu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Nên</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giá</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trị</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khởi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đầu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khai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Phải</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ghi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(comment)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mỗi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feature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mới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hoặc</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để</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giải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thích</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mỗi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câu</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ghi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mỗi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đoạn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ghi</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chú</a:t>
            </a:r>
            <a:endPar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a:p>
            <a:pPr marL="285750" indent="-285750" algn="just">
              <a:lnSpc>
                <a:spcPct val="107000"/>
              </a:lnSpc>
              <a:spcAft>
                <a:spcPts val="800"/>
              </a:spcAft>
              <a:buFont typeface="Wingdings" panose="05000000000000000000" charset="0"/>
              <a:buChar char="Ø"/>
            </a:pPr>
            <a:r>
              <a:rPr lang="en-US" sz="16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Khai</a:t>
            </a:r>
            <a:r>
              <a:rPr lang="en-US" sz="16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báo</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có</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phân</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biệt</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hoa</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và</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chữ</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16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thường</a:t>
            </a:r>
            <a:r>
              <a:rPr lang="en-US" sz="16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p:txBody>
      </p:sp>
      <p:sp>
        <p:nvSpPr>
          <p:cNvPr id="2" name="Subtitle 2"/>
          <p:cNvSpPr txBox="1"/>
          <p:nvPr/>
        </p:nvSpPr>
        <p:spPr>
          <a:xfrm>
            <a:off x="434731" y="138039"/>
            <a:ext cx="5060462"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747F83"/>
                </a:solidFill>
                <a:latin typeface="Roboto Medium" panose="02000000000000000000" pitchFamily="2" charset="0"/>
                <a:ea typeface="Roboto Medium" panose="02000000000000000000" pitchFamily="2" charset="0"/>
              </a:rPr>
              <a:t>1.4.1. </a:t>
            </a:r>
            <a:r>
              <a:rPr lang="en-US" sz="2600" dirty="0">
                <a:solidFill>
                  <a:srgbClr val="747F83"/>
                </a:solidFill>
                <a:latin typeface="Roboto Medium" panose="02000000000000000000" pitchFamily="2" charset="0"/>
                <a:ea typeface="Roboto Medium" panose="02000000000000000000" pitchFamily="2" charset="0"/>
              </a:rPr>
              <a:t>Cú pháp PHP</a:t>
            </a:r>
          </a:p>
        </p:txBody>
      </p:sp>
      <p:pic>
        <p:nvPicPr>
          <p:cNvPr id="6" name="Picture Placeholder 5" descr="php_code_demo"/>
          <p:cNvPicPr>
            <a:picLocks noGrp="1" noChangeAspect="1"/>
          </p:cNvPicPr>
          <p:nvPr>
            <p:ph type="pic" sz="quarter" idx="14"/>
          </p:nvPr>
        </p:nvPicPr>
        <p:blipFill>
          <a:blip r:embed="rId2"/>
          <a:stretch>
            <a:fillRect/>
          </a:stretch>
        </p:blipFill>
        <p:spPr>
          <a:xfrm>
            <a:off x="6580505" y="928370"/>
            <a:ext cx="5075555" cy="4965700"/>
          </a:xfrm>
          <a:prstGeom prst="rect">
            <a:avLst/>
          </a:prstGeom>
        </p:spPr>
      </p:pic>
      <p:sp>
        <p:nvSpPr>
          <p:cNvPr id="20" name="Rectangle 14"/>
          <p:cNvSpPr/>
          <p:nvPr/>
        </p:nvSpPr>
        <p:spPr>
          <a:xfrm>
            <a:off x="6907530" y="6201410"/>
            <a:ext cx="4874895" cy="354330"/>
          </a:xfrm>
          <a:prstGeom prst="rect">
            <a:avLst/>
          </a:prstGeom>
        </p:spPr>
        <p:txBody>
          <a:bodyPr wrap="square">
            <a:spAutoFit/>
          </a:bodyPr>
          <a:lstStyle/>
          <a:p>
            <a:pPr algn="ctr">
              <a:lnSpc>
                <a:spcPct val="107000"/>
              </a:lnSpc>
              <a:spcAft>
                <a:spcPts val="800"/>
              </a:spcAft>
            </a:pPr>
            <a:r>
              <a:rPr lang="en-US" sz="1600" i="1">
                <a:solidFill>
                  <a:srgbClr val="404040"/>
                </a:solidFill>
                <a:latin typeface="Roboto Light" panose="02000000000000000000" pitchFamily="2" charset="0"/>
                <a:ea typeface="Roboto Light" panose="02000000000000000000" pitchFamily="2" charset="0"/>
                <a:cs typeface="Times New Roman" panose="02020603050405020304" pitchFamily="18" charset="0"/>
              </a:rPr>
              <a:t>Hình 1.4 Ví dụ về tài đoạn code PHP</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living room filled with furniture and a fireplace&#10;&#10;Description generated with very high confidence"/>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762" r="6762"/>
          <a:stretch>
            <a:fillRect/>
          </a:stretch>
        </p:blipFill>
        <p:spPr>
          <a:xfrm>
            <a:off x="95200" y="229880"/>
            <a:ext cx="8286800" cy="6389933"/>
          </a:xfrm>
        </p:spPr>
      </p:pic>
      <p:sp>
        <p:nvSpPr>
          <p:cNvPr id="5" name="Rectangle 4"/>
          <p:cNvSpPr/>
          <p:nvPr/>
        </p:nvSpPr>
        <p:spPr>
          <a:xfrm>
            <a:off x="7022249" y="3928137"/>
            <a:ext cx="4601714" cy="2541721"/>
          </a:xfrm>
          <a:prstGeom prst="rect">
            <a:avLst/>
          </a:prstGeom>
        </p:spPr>
        <p:txBody>
          <a:bodyPr wrap="square">
            <a:spAutoFit/>
          </a:bodyPr>
          <a:lstStyle/>
          <a:p>
            <a:pPr>
              <a:lnSpc>
                <a:spcPct val="107000"/>
              </a:lnSpc>
              <a:spcAft>
                <a:spcPts val="800"/>
              </a:spcAft>
            </a:pP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Khi</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làm</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việc</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với</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PHP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thì</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không</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cần</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khai</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báo</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kiểu</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dữ</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liệu</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nhưng</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phải</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sử</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dụng</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tiền</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tố</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trước</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 </a:t>
            </a:r>
            <a:r>
              <a:rPr lang="en-US" sz="2400" dirty="0" err="1">
                <a:solidFill>
                  <a:srgbClr val="404040"/>
                </a:solidFill>
                <a:latin typeface="Roboto Light" panose="02000000000000000000" pitchFamily="2" charset="0"/>
                <a:ea typeface="Roboto Light" panose="02000000000000000000" pitchFamily="2" charset="0"/>
                <a:cs typeface="Times New Roman" panose="02020603050405020304" pitchFamily="18" charset="0"/>
              </a:rPr>
              <a:t>biến</a:t>
            </a: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p>
          <a:p>
            <a:pPr>
              <a:lnSpc>
                <a:spcPct val="107000"/>
              </a:lnSpc>
              <a:spcAft>
                <a:spcPts val="800"/>
              </a:spcAft>
            </a:pPr>
            <a:r>
              <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rPr>
              <a:t>VD: $ten = </a:t>
            </a:r>
            <a:r>
              <a:rPr lang="en-US" sz="2400" dirty="0" err="1"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MinhAnh</a:t>
            </a:r>
            <a:r>
              <a:rPr lang="en-US" sz="2400" dirty="0" smtClean="0">
                <a:solidFill>
                  <a:srgbClr val="404040"/>
                </a:solidFill>
                <a:latin typeface="Roboto Light" panose="02000000000000000000" pitchFamily="2" charset="0"/>
                <a:ea typeface="Roboto Light" panose="02000000000000000000" pitchFamily="2" charset="0"/>
                <a:cs typeface="Times New Roman" panose="02020603050405020304" pitchFamily="18" charset="0"/>
              </a:rPr>
              <a:t>;</a:t>
            </a:r>
            <a:endParaRPr lang="en-US" sz="2400" dirty="0">
              <a:solidFill>
                <a:srgbClr val="404040"/>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2" name="Subtitle 2"/>
          <p:cNvSpPr txBox="1"/>
          <p:nvPr/>
        </p:nvSpPr>
        <p:spPr>
          <a:xfrm>
            <a:off x="7022465" y="3397250"/>
            <a:ext cx="4258066" cy="351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600" dirty="0">
                <a:solidFill>
                  <a:srgbClr val="747F83"/>
                </a:solidFill>
                <a:latin typeface="Roboto Medium" panose="02000000000000000000" pitchFamily="2" charset="0"/>
                <a:ea typeface="Roboto Medium" panose="02000000000000000000" pitchFamily="2" charset="0"/>
              </a:rPr>
              <a:t>1.4.2. Khai báo biến</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1926</Words>
  <Application>Microsoft Office PowerPoint</Application>
  <PresentationFormat>Widescreen</PresentationFormat>
  <Paragraphs>163</Paragraphs>
  <Slides>32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Arial Black</vt:lpstr>
      <vt:lpstr>Calibri</vt:lpstr>
      <vt:lpstr>Calibri Light</vt:lpstr>
      <vt:lpstr>Fira Sans Extra Condensed Medium</vt:lpstr>
      <vt:lpstr>Roboto</vt:lpstr>
      <vt:lpstr>Roboto Black</vt:lpstr>
      <vt:lpstr>Roboto Light</vt:lpstr>
      <vt:lpstr>Roboto 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Giang-PC</cp:lastModifiedBy>
  <cp:revision>118</cp:revision>
  <dcterms:created xsi:type="dcterms:W3CDTF">2018-04-15T12:57:00Z</dcterms:created>
  <dcterms:modified xsi:type="dcterms:W3CDTF">2023-03-09T15:00:54Z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